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sldIdLst>
    <p:sldId id="256" r:id="rId2"/>
  </p:sldIdLst>
  <p:sldSz cx="3801586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30FDB-D47F-4834-8A52-9F5F3F3C5E71}" v="264" dt="2023-03-10T07:55:19.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autoAdjust="0"/>
    <p:restoredTop sz="94660"/>
  </p:normalViewPr>
  <p:slideViewPr>
    <p:cSldViewPr snapToGrid="0">
      <p:cViewPr>
        <p:scale>
          <a:sx n="75" d="100"/>
          <a:sy n="75" d="100"/>
        </p:scale>
        <p:origin x="-7962" y="-3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a M Mousa" userId="a52070ca7616fd86" providerId="LiveId" clId="{67030FDB-D47F-4834-8A52-9F5F3F3C5E71}"/>
    <pc:docChg chg="undo custSel modSld modMainMaster">
      <pc:chgData name="Nada M Mousa" userId="a52070ca7616fd86" providerId="LiveId" clId="{67030FDB-D47F-4834-8A52-9F5F3F3C5E71}" dt="2023-03-10T07:57:48.359" v="3996" actId="1076"/>
      <pc:docMkLst>
        <pc:docMk/>
      </pc:docMkLst>
      <pc:sldChg chg="addSp delSp modSp mod setBg">
        <pc:chgData name="Nada M Mousa" userId="a52070ca7616fd86" providerId="LiveId" clId="{67030FDB-D47F-4834-8A52-9F5F3F3C5E71}" dt="2023-03-10T07:57:48.359" v="3996" actId="1076"/>
        <pc:sldMkLst>
          <pc:docMk/>
          <pc:sldMk cId="2984708563" sldId="256"/>
        </pc:sldMkLst>
        <pc:spChg chg="add mod">
          <ac:chgData name="Nada M Mousa" userId="a52070ca7616fd86" providerId="LiveId" clId="{67030FDB-D47F-4834-8A52-9F5F3F3C5E71}" dt="2023-03-10T07:56:51.240" v="3992" actId="1076"/>
          <ac:spMkLst>
            <pc:docMk/>
            <pc:sldMk cId="2984708563" sldId="256"/>
            <ac:spMk id="2" creationId="{CA85C54C-DB0F-7406-3E90-CBB626C76BB3}"/>
          </ac:spMkLst>
        </pc:spChg>
        <pc:spChg chg="add mod">
          <ac:chgData name="Nada M Mousa" userId="a52070ca7616fd86" providerId="LiveId" clId="{67030FDB-D47F-4834-8A52-9F5F3F3C5E71}" dt="2023-03-10T07:54:33.420" v="3953" actId="1036"/>
          <ac:spMkLst>
            <pc:docMk/>
            <pc:sldMk cId="2984708563" sldId="256"/>
            <ac:spMk id="3" creationId="{C201CDAA-895F-FE91-9EF7-1DAEC5C4AD8B}"/>
          </ac:spMkLst>
        </pc:spChg>
        <pc:spChg chg="mod">
          <ac:chgData name="Nada M Mousa" userId="a52070ca7616fd86" providerId="LiveId" clId="{67030FDB-D47F-4834-8A52-9F5F3F3C5E71}" dt="2023-03-05T22:04:24.760" v="3839" actId="14861"/>
          <ac:spMkLst>
            <pc:docMk/>
            <pc:sldMk cId="2984708563" sldId="256"/>
            <ac:spMk id="4" creationId="{FE51D50D-BB33-48D8-A431-DD84D44D69F7}"/>
          </ac:spMkLst>
        </pc:spChg>
        <pc:spChg chg="add mod">
          <ac:chgData name="Nada M Mousa" userId="a52070ca7616fd86" providerId="LiveId" clId="{67030FDB-D47F-4834-8A52-9F5F3F3C5E71}" dt="2023-03-10T07:57:48.359" v="3996" actId="1076"/>
          <ac:spMkLst>
            <pc:docMk/>
            <pc:sldMk cId="2984708563" sldId="256"/>
            <ac:spMk id="5" creationId="{11507E49-200A-961F-37FA-27A878CE46F5}"/>
          </ac:spMkLst>
        </pc:spChg>
        <pc:spChg chg="del mod">
          <ac:chgData name="Nada M Mousa" userId="a52070ca7616fd86" providerId="LiveId" clId="{67030FDB-D47F-4834-8A52-9F5F3F3C5E71}" dt="2023-03-04T18:19:42.779" v="245" actId="478"/>
          <ac:spMkLst>
            <pc:docMk/>
            <pc:sldMk cId="2984708563" sldId="256"/>
            <ac:spMk id="5" creationId="{2373A78D-58B1-4A29-8E4A-DB66DB2F4644}"/>
          </ac:spMkLst>
        </pc:spChg>
        <pc:spChg chg="add mod">
          <ac:chgData name="Nada M Mousa" userId="a52070ca7616fd86" providerId="LiveId" clId="{67030FDB-D47F-4834-8A52-9F5F3F3C5E71}" dt="2023-03-10T07:55:33.258" v="3975" actId="1038"/>
          <ac:spMkLst>
            <pc:docMk/>
            <pc:sldMk cId="2984708563" sldId="256"/>
            <ac:spMk id="8" creationId="{CDB69EA7-F1B4-5ED7-34B7-D4F8E71AC14B}"/>
          </ac:spMkLst>
        </pc:spChg>
        <pc:spChg chg="del mod">
          <ac:chgData name="Nada M Mousa" userId="a52070ca7616fd86" providerId="LiveId" clId="{67030FDB-D47F-4834-8A52-9F5F3F3C5E71}" dt="2023-03-04T18:29:12.317" v="282" actId="478"/>
          <ac:spMkLst>
            <pc:docMk/>
            <pc:sldMk cId="2984708563" sldId="256"/>
            <ac:spMk id="8" creationId="{F1C19B36-11D1-4D07-A5C7-3B79B60C13AC}"/>
          </ac:spMkLst>
        </pc:spChg>
        <pc:spChg chg="del mod">
          <ac:chgData name="Nada M Mousa" userId="a52070ca7616fd86" providerId="LiveId" clId="{67030FDB-D47F-4834-8A52-9F5F3F3C5E71}" dt="2023-03-04T18:30:00.325" v="287" actId="478"/>
          <ac:spMkLst>
            <pc:docMk/>
            <pc:sldMk cId="2984708563" sldId="256"/>
            <ac:spMk id="9" creationId="{FDE4BF9F-2AA3-4150-8496-9D6C1D99652F}"/>
          </ac:spMkLst>
        </pc:spChg>
        <pc:spChg chg="del">
          <ac:chgData name="Nada M Mousa" userId="a52070ca7616fd86" providerId="LiveId" clId="{67030FDB-D47F-4834-8A52-9F5F3F3C5E71}" dt="2023-03-01T17:16:33.707" v="26" actId="478"/>
          <ac:spMkLst>
            <pc:docMk/>
            <pc:sldMk cId="2984708563" sldId="256"/>
            <ac:spMk id="10" creationId="{F9F8D1B7-2DEC-4576-B415-BF2E857A2BA4}"/>
          </ac:spMkLst>
        </pc:spChg>
        <pc:spChg chg="del">
          <ac:chgData name="Nada M Mousa" userId="a52070ca7616fd86" providerId="LiveId" clId="{67030FDB-D47F-4834-8A52-9F5F3F3C5E71}" dt="2023-03-01T17:17:34.199" v="35" actId="478"/>
          <ac:spMkLst>
            <pc:docMk/>
            <pc:sldMk cId="2984708563" sldId="256"/>
            <ac:spMk id="11" creationId="{5370DFBD-A52A-4D7C-899C-D581C006FD62}"/>
          </ac:spMkLst>
        </pc:spChg>
        <pc:spChg chg="add del mod ord">
          <ac:chgData name="Nada M Mousa" userId="a52070ca7616fd86" providerId="LiveId" clId="{67030FDB-D47F-4834-8A52-9F5F3F3C5E71}" dt="2023-03-04T18:08:50.738" v="212" actId="478"/>
          <ac:spMkLst>
            <pc:docMk/>
            <pc:sldMk cId="2984708563" sldId="256"/>
            <ac:spMk id="11" creationId="{69931DDA-3D1A-95A3-8F55-F2A7EEACC6BB}"/>
          </ac:spMkLst>
        </pc:spChg>
        <pc:spChg chg="del mod">
          <ac:chgData name="Nada M Mousa" userId="a52070ca7616fd86" providerId="LiveId" clId="{67030FDB-D47F-4834-8A52-9F5F3F3C5E71}" dt="2023-03-04T18:31:46.529" v="312" actId="478"/>
          <ac:spMkLst>
            <pc:docMk/>
            <pc:sldMk cId="2984708563" sldId="256"/>
            <ac:spMk id="12" creationId="{13CDB201-2D9B-47DB-91FD-44522371533F}"/>
          </ac:spMkLst>
        </pc:spChg>
        <pc:spChg chg="mod">
          <ac:chgData name="Nada M Mousa" userId="a52070ca7616fd86" providerId="LiveId" clId="{67030FDB-D47F-4834-8A52-9F5F3F3C5E71}" dt="2023-03-10T07:37:03.571" v="3857" actId="20577"/>
          <ac:spMkLst>
            <pc:docMk/>
            <pc:sldMk cId="2984708563" sldId="256"/>
            <ac:spMk id="15" creationId="{3030AE8B-E9D1-4629-A19B-DC6E3C4D2FEB}"/>
          </ac:spMkLst>
        </pc:spChg>
        <pc:spChg chg="mod">
          <ac:chgData name="Nada M Mousa" userId="a52070ca7616fd86" providerId="LiveId" clId="{67030FDB-D47F-4834-8A52-9F5F3F3C5E71}" dt="2023-03-10T07:38:47.505" v="3863" actId="1076"/>
          <ac:spMkLst>
            <pc:docMk/>
            <pc:sldMk cId="2984708563" sldId="256"/>
            <ac:spMk id="16" creationId="{BEB59075-8862-4940-8D59-9F161ABC0B82}"/>
          </ac:spMkLst>
        </pc:spChg>
        <pc:spChg chg="del mod">
          <ac:chgData name="Nada M Mousa" userId="a52070ca7616fd86" providerId="LiveId" clId="{67030FDB-D47F-4834-8A52-9F5F3F3C5E71}" dt="2023-03-04T23:23:30.949" v="1110" actId="478"/>
          <ac:spMkLst>
            <pc:docMk/>
            <pc:sldMk cId="2984708563" sldId="256"/>
            <ac:spMk id="17" creationId="{7DB7C9DC-7AE9-4D96-A485-3BFF4C7E2F60}"/>
          </ac:spMkLst>
        </pc:spChg>
        <pc:spChg chg="mod">
          <ac:chgData name="Nada M Mousa" userId="a52070ca7616fd86" providerId="LiveId" clId="{67030FDB-D47F-4834-8A52-9F5F3F3C5E71}" dt="2023-03-05T21:59:13.460" v="3810" actId="403"/>
          <ac:spMkLst>
            <pc:docMk/>
            <pc:sldMk cId="2984708563" sldId="256"/>
            <ac:spMk id="18" creationId="{7A5B012D-0133-4F67-A1AD-1337D5DE2434}"/>
          </ac:spMkLst>
        </pc:spChg>
        <pc:spChg chg="del mod">
          <ac:chgData name="Nada M Mousa" userId="a52070ca7616fd86" providerId="LiveId" clId="{67030FDB-D47F-4834-8A52-9F5F3F3C5E71}" dt="2023-03-04T18:55:02.592" v="445" actId="478"/>
          <ac:spMkLst>
            <pc:docMk/>
            <pc:sldMk cId="2984708563" sldId="256"/>
            <ac:spMk id="23" creationId="{08B84435-80B9-474A-89F0-71B3F6CC8402}"/>
          </ac:spMkLst>
        </pc:spChg>
        <pc:spChg chg="add mod">
          <ac:chgData name="Nada M Mousa" userId="a52070ca7616fd86" providerId="LiveId" clId="{67030FDB-D47F-4834-8A52-9F5F3F3C5E71}" dt="2023-03-10T07:56:09.051" v="3983" actId="20577"/>
          <ac:spMkLst>
            <pc:docMk/>
            <pc:sldMk cId="2984708563" sldId="256"/>
            <ac:spMk id="24" creationId="{3DB4EDCC-8CCA-048B-CC7A-EA7E71AD9507}"/>
          </ac:spMkLst>
        </pc:spChg>
        <pc:spChg chg="mod">
          <ac:chgData name="Nada M Mousa" userId="a52070ca7616fd86" providerId="LiveId" clId="{67030FDB-D47F-4834-8A52-9F5F3F3C5E71}" dt="2023-03-05T22:02:33.848" v="3835" actId="20577"/>
          <ac:spMkLst>
            <pc:docMk/>
            <pc:sldMk cId="2984708563" sldId="256"/>
            <ac:spMk id="25" creationId="{0184CCDA-5C92-486D-A9A3-57B0E7BF0916}"/>
          </ac:spMkLst>
        </pc:spChg>
        <pc:spChg chg="add del mod">
          <ac:chgData name="Nada M Mousa" userId="a52070ca7616fd86" providerId="LiveId" clId="{67030FDB-D47F-4834-8A52-9F5F3F3C5E71}" dt="2023-03-04T18:50:02.250" v="420"/>
          <ac:spMkLst>
            <pc:docMk/>
            <pc:sldMk cId="2984708563" sldId="256"/>
            <ac:spMk id="30" creationId="{47863A53-3FE5-CC80-F6F7-1B4D58D9226C}"/>
          </ac:spMkLst>
        </pc:spChg>
        <pc:spChg chg="add mod">
          <ac:chgData name="Nada M Mousa" userId="a52070ca7616fd86" providerId="LiveId" clId="{67030FDB-D47F-4834-8A52-9F5F3F3C5E71}" dt="2023-03-05T22:00:05.618" v="3822" actId="403"/>
          <ac:spMkLst>
            <pc:docMk/>
            <pc:sldMk cId="2984708563" sldId="256"/>
            <ac:spMk id="31" creationId="{B5AA05B1-2371-2B4B-D488-5C97A33556BE}"/>
          </ac:spMkLst>
        </pc:spChg>
        <pc:spChg chg="add mod">
          <ac:chgData name="Nada M Mousa" userId="a52070ca7616fd86" providerId="LiveId" clId="{67030FDB-D47F-4834-8A52-9F5F3F3C5E71}" dt="2023-03-10T07:41:00.371" v="3866" actId="20577"/>
          <ac:spMkLst>
            <pc:docMk/>
            <pc:sldMk cId="2984708563" sldId="256"/>
            <ac:spMk id="34" creationId="{202DD3DD-A285-3413-66B9-C5F09511CCFB}"/>
          </ac:spMkLst>
        </pc:spChg>
        <pc:spChg chg="add mod">
          <ac:chgData name="Nada M Mousa" userId="a52070ca7616fd86" providerId="LiveId" clId="{67030FDB-D47F-4834-8A52-9F5F3F3C5E71}" dt="2023-03-10T07:56:27.269" v="3991" actId="20577"/>
          <ac:spMkLst>
            <pc:docMk/>
            <pc:sldMk cId="2984708563" sldId="256"/>
            <ac:spMk id="36" creationId="{274CF02F-89F9-7EDE-0123-8C17B9CC1040}"/>
          </ac:spMkLst>
        </pc:spChg>
        <pc:spChg chg="add mod">
          <ac:chgData name="Nada M Mousa" userId="a52070ca7616fd86" providerId="LiveId" clId="{67030FDB-D47F-4834-8A52-9F5F3F3C5E71}" dt="2023-03-05T20:59:31.418" v="3759" actId="13822"/>
          <ac:spMkLst>
            <pc:docMk/>
            <pc:sldMk cId="2984708563" sldId="256"/>
            <ac:spMk id="41" creationId="{1AB2E143-5F53-8674-ED65-37C91A1137E5}"/>
          </ac:spMkLst>
        </pc:spChg>
        <pc:graphicFrameChg chg="del mod modGraphic">
          <ac:chgData name="Nada M Mousa" userId="a52070ca7616fd86" providerId="LiveId" clId="{67030FDB-D47F-4834-8A52-9F5F3F3C5E71}" dt="2023-03-04T23:02:19.341" v="966" actId="478"/>
          <ac:graphicFrameMkLst>
            <pc:docMk/>
            <pc:sldMk cId="2984708563" sldId="256"/>
            <ac:graphicFrameMk id="13" creationId="{019193E3-8355-4B79-A203-09712EBEB8AA}"/>
          </ac:graphicFrameMkLst>
        </pc:graphicFrameChg>
        <pc:graphicFrameChg chg="add del mod">
          <ac:chgData name="Nada M Mousa" userId="a52070ca7616fd86" providerId="LiveId" clId="{67030FDB-D47F-4834-8A52-9F5F3F3C5E71}" dt="2023-03-04T22:51:51.767" v="828"/>
          <ac:graphicFrameMkLst>
            <pc:docMk/>
            <pc:sldMk cId="2984708563" sldId="256"/>
            <ac:graphicFrameMk id="32" creationId="{7AAFEE87-E0DE-7A6F-31B8-602891DEB3C9}"/>
          </ac:graphicFrameMkLst>
        </pc:graphicFrameChg>
        <pc:graphicFrameChg chg="add mod modGraphic">
          <ac:chgData name="Nada M Mousa" userId="a52070ca7616fd86" providerId="LiveId" clId="{67030FDB-D47F-4834-8A52-9F5F3F3C5E71}" dt="2023-03-05T22:01:49.590" v="3827" actId="1076"/>
          <ac:graphicFrameMkLst>
            <pc:docMk/>
            <pc:sldMk cId="2984708563" sldId="256"/>
            <ac:graphicFrameMk id="33" creationId="{E6C0542C-DA3E-EC5E-F8D0-C3732B1D49D2}"/>
          </ac:graphicFrameMkLst>
        </pc:graphicFrameChg>
        <pc:graphicFrameChg chg="add del mod modGraphic">
          <ac:chgData name="Nada M Mousa" userId="a52070ca7616fd86" providerId="LiveId" clId="{67030FDB-D47F-4834-8A52-9F5F3F3C5E71}" dt="2023-03-05T16:28:17.652" v="2621" actId="478"/>
          <ac:graphicFrameMkLst>
            <pc:docMk/>
            <pc:sldMk cId="2984708563" sldId="256"/>
            <ac:graphicFrameMk id="35" creationId="{288082FA-D3CC-2E5A-6F48-9E6265A66A70}"/>
          </ac:graphicFrameMkLst>
        </pc:graphicFrameChg>
        <pc:graphicFrameChg chg="add mod">
          <ac:chgData name="Nada M Mousa" userId="a52070ca7616fd86" providerId="LiveId" clId="{67030FDB-D47F-4834-8A52-9F5F3F3C5E71}" dt="2023-03-10T07:38:22.528" v="3862" actId="1076"/>
          <ac:graphicFrameMkLst>
            <pc:docMk/>
            <pc:sldMk cId="2984708563" sldId="256"/>
            <ac:graphicFrameMk id="43" creationId="{984CD9B8-81AD-B116-6883-5C3E17D077A8}"/>
          </ac:graphicFrameMkLst>
        </pc:graphicFrameChg>
        <pc:graphicFrameChg chg="add mod">
          <ac:chgData name="Nada M Mousa" userId="a52070ca7616fd86" providerId="LiveId" clId="{67030FDB-D47F-4834-8A52-9F5F3F3C5E71}" dt="2023-03-10T07:38:05.871" v="3861" actId="1076"/>
          <ac:graphicFrameMkLst>
            <pc:docMk/>
            <pc:sldMk cId="2984708563" sldId="256"/>
            <ac:graphicFrameMk id="44" creationId="{ED24C361-8EDC-8B3E-60A1-6AA20702B15A}"/>
          </ac:graphicFrameMkLst>
        </pc:graphicFrameChg>
        <pc:picChg chg="del mod">
          <ac:chgData name="Nada M Mousa" userId="a52070ca7616fd86" providerId="LiveId" clId="{67030FDB-D47F-4834-8A52-9F5F3F3C5E71}" dt="2023-03-04T22:51:27.718" v="826" actId="478"/>
          <ac:picMkLst>
            <pc:docMk/>
            <pc:sldMk cId="2984708563" sldId="256"/>
            <ac:picMk id="3" creationId="{4C377618-4497-495D-9464-82DBE62ACE85}"/>
          </ac:picMkLst>
        </pc:picChg>
        <pc:picChg chg="mod">
          <ac:chgData name="Nada M Mousa" userId="a52070ca7616fd86" providerId="LiveId" clId="{67030FDB-D47F-4834-8A52-9F5F3F3C5E71}" dt="2023-03-05T22:32:59.017" v="3852" actId="1076"/>
          <ac:picMkLst>
            <pc:docMk/>
            <pc:sldMk cId="2984708563" sldId="256"/>
            <ac:picMk id="6" creationId="{FE86C290-8A3D-42BA-B731-AAFF57F202DC}"/>
          </ac:picMkLst>
        </pc:picChg>
        <pc:picChg chg="mod">
          <ac:chgData name="Nada M Mousa" userId="a52070ca7616fd86" providerId="LiveId" clId="{67030FDB-D47F-4834-8A52-9F5F3F3C5E71}" dt="2023-03-04T23:26:18.643" v="1125" actId="14100"/>
          <ac:picMkLst>
            <pc:docMk/>
            <pc:sldMk cId="2984708563" sldId="256"/>
            <ac:picMk id="7" creationId="{A9513661-B568-46EF-BD66-9AE29366E369}"/>
          </ac:picMkLst>
        </pc:picChg>
        <pc:picChg chg="add del mod ord">
          <ac:chgData name="Nada M Mousa" userId="a52070ca7616fd86" providerId="LiveId" clId="{67030FDB-D47F-4834-8A52-9F5F3F3C5E71}" dt="2023-03-04T18:08:50.738" v="212" actId="478"/>
          <ac:picMkLst>
            <pc:docMk/>
            <pc:sldMk cId="2984708563" sldId="256"/>
            <ac:picMk id="10" creationId="{6C8580F4-FAC3-687C-1470-361EE0E2BB7C}"/>
          </ac:picMkLst>
        </pc:picChg>
        <pc:picChg chg="mod">
          <ac:chgData name="Nada M Mousa" userId="a52070ca7616fd86" providerId="LiveId" clId="{67030FDB-D47F-4834-8A52-9F5F3F3C5E71}" dt="2023-03-04T23:25:28.178" v="1120" actId="14100"/>
          <ac:picMkLst>
            <pc:docMk/>
            <pc:sldMk cId="2984708563" sldId="256"/>
            <ac:picMk id="19" creationId="{8BDB3EDA-D086-4B83-80CF-6B9341CD5D36}"/>
          </ac:picMkLst>
        </pc:picChg>
        <pc:picChg chg="add mod">
          <ac:chgData name="Nada M Mousa" userId="a52070ca7616fd86" providerId="LiveId" clId="{67030FDB-D47F-4834-8A52-9F5F3F3C5E71}" dt="2023-03-04T23:25:45.011" v="1122" actId="14100"/>
          <ac:picMkLst>
            <pc:docMk/>
            <pc:sldMk cId="2984708563" sldId="256"/>
            <ac:picMk id="20" creationId="{0E8ACE27-2339-2972-01B1-6F11F98E621F}"/>
          </ac:picMkLst>
        </pc:picChg>
        <pc:picChg chg="del mod">
          <ac:chgData name="Nada M Mousa" userId="a52070ca7616fd86" providerId="LiveId" clId="{67030FDB-D47F-4834-8A52-9F5F3F3C5E71}" dt="2023-03-01T17:15:36.067" v="9" actId="478"/>
          <ac:picMkLst>
            <pc:docMk/>
            <pc:sldMk cId="2984708563" sldId="256"/>
            <ac:picMk id="21" creationId="{2E107C5C-AC31-4EB8-9E41-1A022648CB4F}"/>
          </ac:picMkLst>
        </pc:picChg>
        <pc:picChg chg="add mod">
          <ac:chgData name="Nada M Mousa" userId="a52070ca7616fd86" providerId="LiveId" clId="{67030FDB-D47F-4834-8A52-9F5F3F3C5E71}" dt="2023-03-05T17:27:57.746" v="3053" actId="1440"/>
          <ac:picMkLst>
            <pc:docMk/>
            <pc:sldMk cId="2984708563" sldId="256"/>
            <ac:picMk id="22" creationId="{25F2C575-1E91-13F2-6ECB-118CA47197A8}"/>
          </ac:picMkLst>
        </pc:picChg>
        <pc:picChg chg="del mod">
          <ac:chgData name="Nada M Mousa" userId="a52070ca7616fd86" providerId="LiveId" clId="{67030FDB-D47F-4834-8A52-9F5F3F3C5E71}" dt="2023-03-01T16:50:09.166" v="5" actId="478"/>
          <ac:picMkLst>
            <pc:docMk/>
            <pc:sldMk cId="2984708563" sldId="256"/>
            <ac:picMk id="24" creationId="{692E266A-2D14-497A-B61C-BF5614BB3459}"/>
          </ac:picMkLst>
        </pc:picChg>
        <pc:picChg chg="add mod">
          <ac:chgData name="Nada M Mousa" userId="a52070ca7616fd86" providerId="LiveId" clId="{67030FDB-D47F-4834-8A52-9F5F3F3C5E71}" dt="2023-03-10T07:55:17.192" v="3962" actId="1076"/>
          <ac:picMkLst>
            <pc:docMk/>
            <pc:sldMk cId="2984708563" sldId="256"/>
            <ac:picMk id="27" creationId="{ED56CCF1-E631-0FDD-7EFE-5F2ADD2089C4}"/>
          </ac:picMkLst>
        </pc:picChg>
        <pc:picChg chg="add del mod">
          <ac:chgData name="Nada M Mousa" userId="a52070ca7616fd86" providerId="LiveId" clId="{67030FDB-D47F-4834-8A52-9F5F3F3C5E71}" dt="2023-03-05T10:12:36.366" v="2548" actId="478"/>
          <ac:picMkLst>
            <pc:docMk/>
            <pc:sldMk cId="2984708563" sldId="256"/>
            <ac:picMk id="29" creationId="{AD7DC15D-CCF5-C710-0F49-60392A1DFD53}"/>
          </ac:picMkLst>
        </pc:picChg>
        <pc:picChg chg="add mod">
          <ac:chgData name="Nada M Mousa" userId="a52070ca7616fd86" providerId="LiveId" clId="{67030FDB-D47F-4834-8A52-9F5F3F3C5E71}" dt="2023-03-05T17:32:58.673" v="3086" actId="14100"/>
          <ac:picMkLst>
            <pc:docMk/>
            <pc:sldMk cId="2984708563" sldId="256"/>
            <ac:picMk id="38" creationId="{0D887522-3C11-9542-C284-6E13B150122E}"/>
          </ac:picMkLst>
        </pc:picChg>
        <pc:picChg chg="add mod">
          <ac:chgData name="Nada M Mousa" userId="a52070ca7616fd86" providerId="LiveId" clId="{67030FDB-D47F-4834-8A52-9F5F3F3C5E71}" dt="2023-03-05T17:32:53.718" v="3085" actId="14100"/>
          <ac:picMkLst>
            <pc:docMk/>
            <pc:sldMk cId="2984708563" sldId="256"/>
            <ac:picMk id="40" creationId="{2166328C-1D79-C78A-BFB5-C94C8358C223}"/>
          </ac:picMkLst>
        </pc:picChg>
        <pc:picChg chg="add del mod">
          <ac:chgData name="Nada M Mousa" userId="a52070ca7616fd86" providerId="LiveId" clId="{67030FDB-D47F-4834-8A52-9F5F3F3C5E71}" dt="2023-03-05T17:17:13.280" v="3017" actId="478"/>
          <ac:picMkLst>
            <pc:docMk/>
            <pc:sldMk cId="2984708563" sldId="256"/>
            <ac:picMk id="42" creationId="{51C19F70-D9F0-5E98-B76D-E5B7A2F54730}"/>
          </ac:picMkLst>
        </pc:picChg>
      </pc:sldChg>
      <pc:sldMasterChg chg="modSp modSldLayout">
        <pc:chgData name="Nada M Mousa" userId="a52070ca7616fd86" providerId="LiveId" clId="{67030FDB-D47F-4834-8A52-9F5F3F3C5E71}" dt="2023-03-02T10:52:50.928" v="186"/>
        <pc:sldMasterMkLst>
          <pc:docMk/>
          <pc:sldMasterMk cId="1548827663" sldId="2147483672"/>
        </pc:sldMasterMkLst>
        <pc:spChg chg="mod">
          <ac:chgData name="Nada M Mousa" userId="a52070ca7616fd86" providerId="LiveId" clId="{67030FDB-D47F-4834-8A52-9F5F3F3C5E71}" dt="2023-03-02T10:52:50.928" v="186"/>
          <ac:spMkLst>
            <pc:docMk/>
            <pc:sldMasterMk cId="1548827663" sldId="2147483672"/>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ac:spMk id="3" creationId="{00000000-0000-0000-0000-000000000000}"/>
          </ac:spMkLst>
        </pc:spChg>
        <pc:spChg chg="mod">
          <ac:chgData name="Nada M Mousa" userId="a52070ca7616fd86" providerId="LiveId" clId="{67030FDB-D47F-4834-8A52-9F5F3F3C5E71}" dt="2023-03-02T10:52:50.928" v="186"/>
          <ac:spMkLst>
            <pc:docMk/>
            <pc:sldMasterMk cId="1548827663" sldId="2147483672"/>
            <ac:spMk id="4" creationId="{00000000-0000-0000-0000-000000000000}"/>
          </ac:spMkLst>
        </pc:spChg>
        <pc:spChg chg="mod">
          <ac:chgData name="Nada M Mousa" userId="a52070ca7616fd86" providerId="LiveId" clId="{67030FDB-D47F-4834-8A52-9F5F3F3C5E71}" dt="2023-03-02T10:52:50.928" v="186"/>
          <ac:spMkLst>
            <pc:docMk/>
            <pc:sldMasterMk cId="1548827663" sldId="2147483672"/>
            <ac:spMk id="5" creationId="{00000000-0000-0000-0000-000000000000}"/>
          </ac:spMkLst>
        </pc:spChg>
        <pc:spChg chg="mod">
          <ac:chgData name="Nada M Mousa" userId="a52070ca7616fd86" providerId="LiveId" clId="{67030FDB-D47F-4834-8A52-9F5F3F3C5E71}" dt="2023-03-02T10:52:50.928" v="186"/>
          <ac:spMkLst>
            <pc:docMk/>
            <pc:sldMasterMk cId="1548827663" sldId="2147483672"/>
            <ac:spMk id="6" creationId="{00000000-0000-0000-0000-000000000000}"/>
          </ac:spMkLst>
        </pc:spChg>
        <pc:sldLayoutChg chg="modSp">
          <pc:chgData name="Nada M Mousa" userId="a52070ca7616fd86" providerId="LiveId" clId="{67030FDB-D47F-4834-8A52-9F5F3F3C5E71}" dt="2023-03-02T10:52:50.928" v="186"/>
          <pc:sldLayoutMkLst>
            <pc:docMk/>
            <pc:sldMasterMk cId="1548827663" sldId="2147483672"/>
            <pc:sldLayoutMk cId="4245552496" sldId="2147483673"/>
          </pc:sldLayoutMkLst>
          <pc:spChg chg="mod">
            <ac:chgData name="Nada M Mousa" userId="a52070ca7616fd86" providerId="LiveId" clId="{67030FDB-D47F-4834-8A52-9F5F3F3C5E71}" dt="2023-03-02T10:52:50.928" v="186"/>
            <ac:spMkLst>
              <pc:docMk/>
              <pc:sldMasterMk cId="1548827663" sldId="2147483672"/>
              <pc:sldLayoutMk cId="4245552496" sldId="2147483673"/>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4245552496" sldId="2147483673"/>
              <ac:spMk id="3" creationId="{00000000-0000-0000-0000-000000000000}"/>
            </ac:spMkLst>
          </pc:spChg>
        </pc:sldLayoutChg>
        <pc:sldLayoutChg chg="modSp">
          <pc:chgData name="Nada M Mousa" userId="a52070ca7616fd86" providerId="LiveId" clId="{67030FDB-D47F-4834-8A52-9F5F3F3C5E71}" dt="2023-03-02T10:52:50.928" v="186"/>
          <pc:sldLayoutMkLst>
            <pc:docMk/>
            <pc:sldMasterMk cId="1548827663" sldId="2147483672"/>
            <pc:sldLayoutMk cId="3914223857" sldId="2147483675"/>
          </pc:sldLayoutMkLst>
          <pc:spChg chg="mod">
            <ac:chgData name="Nada M Mousa" userId="a52070ca7616fd86" providerId="LiveId" clId="{67030FDB-D47F-4834-8A52-9F5F3F3C5E71}" dt="2023-03-02T10:52:50.928" v="186"/>
            <ac:spMkLst>
              <pc:docMk/>
              <pc:sldMasterMk cId="1548827663" sldId="2147483672"/>
              <pc:sldLayoutMk cId="3914223857" sldId="2147483675"/>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914223857" sldId="2147483675"/>
              <ac:spMk id="3" creationId="{00000000-0000-0000-0000-000000000000}"/>
            </ac:spMkLst>
          </pc:spChg>
        </pc:sldLayoutChg>
        <pc:sldLayoutChg chg="modSp">
          <pc:chgData name="Nada M Mousa" userId="a52070ca7616fd86" providerId="LiveId" clId="{67030FDB-D47F-4834-8A52-9F5F3F3C5E71}" dt="2023-03-02T10:52:50.928" v="186"/>
          <pc:sldLayoutMkLst>
            <pc:docMk/>
            <pc:sldMasterMk cId="1548827663" sldId="2147483672"/>
            <pc:sldLayoutMk cId="3700495974" sldId="2147483676"/>
          </pc:sldLayoutMkLst>
          <pc:spChg chg="mod">
            <ac:chgData name="Nada M Mousa" userId="a52070ca7616fd86" providerId="LiveId" clId="{67030FDB-D47F-4834-8A52-9F5F3F3C5E71}" dt="2023-03-02T10:52:50.928" v="186"/>
            <ac:spMkLst>
              <pc:docMk/>
              <pc:sldMasterMk cId="1548827663" sldId="2147483672"/>
              <pc:sldLayoutMk cId="3700495974" sldId="2147483676"/>
              <ac:spMk id="3"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700495974" sldId="2147483676"/>
              <ac:spMk id="4" creationId="{00000000-0000-0000-0000-000000000000}"/>
            </ac:spMkLst>
          </pc:spChg>
        </pc:sldLayoutChg>
        <pc:sldLayoutChg chg="modSp">
          <pc:chgData name="Nada M Mousa" userId="a52070ca7616fd86" providerId="LiveId" clId="{67030FDB-D47F-4834-8A52-9F5F3F3C5E71}" dt="2023-03-02T10:52:50.928" v="186"/>
          <pc:sldLayoutMkLst>
            <pc:docMk/>
            <pc:sldMasterMk cId="1548827663" sldId="2147483672"/>
            <pc:sldLayoutMk cId="3261666009" sldId="2147483677"/>
          </pc:sldLayoutMkLst>
          <pc:spChg chg="mod">
            <ac:chgData name="Nada M Mousa" userId="a52070ca7616fd86" providerId="LiveId" clId="{67030FDB-D47F-4834-8A52-9F5F3F3C5E71}" dt="2023-03-02T10:52:50.928" v="186"/>
            <ac:spMkLst>
              <pc:docMk/>
              <pc:sldMasterMk cId="1548827663" sldId="2147483672"/>
              <pc:sldLayoutMk cId="3261666009" sldId="2147483677"/>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261666009" sldId="2147483677"/>
              <ac:spMk id="3"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261666009" sldId="2147483677"/>
              <ac:spMk id="4"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261666009" sldId="2147483677"/>
              <ac:spMk id="5"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261666009" sldId="2147483677"/>
              <ac:spMk id="6" creationId="{00000000-0000-0000-0000-000000000000}"/>
            </ac:spMkLst>
          </pc:spChg>
        </pc:sldLayoutChg>
        <pc:sldLayoutChg chg="modSp">
          <pc:chgData name="Nada M Mousa" userId="a52070ca7616fd86" providerId="LiveId" clId="{67030FDB-D47F-4834-8A52-9F5F3F3C5E71}" dt="2023-03-02T10:52:50.928" v="186"/>
          <pc:sldLayoutMkLst>
            <pc:docMk/>
            <pc:sldMasterMk cId="1548827663" sldId="2147483672"/>
            <pc:sldLayoutMk cId="1198975227" sldId="2147483680"/>
          </pc:sldLayoutMkLst>
          <pc:spChg chg="mod">
            <ac:chgData name="Nada M Mousa" userId="a52070ca7616fd86" providerId="LiveId" clId="{67030FDB-D47F-4834-8A52-9F5F3F3C5E71}" dt="2023-03-02T10:52:50.928" v="186"/>
            <ac:spMkLst>
              <pc:docMk/>
              <pc:sldMasterMk cId="1548827663" sldId="2147483672"/>
              <pc:sldLayoutMk cId="1198975227" sldId="2147483680"/>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1198975227" sldId="2147483680"/>
              <ac:spMk id="3"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1198975227" sldId="2147483680"/>
              <ac:spMk id="4" creationId="{00000000-0000-0000-0000-000000000000}"/>
            </ac:spMkLst>
          </pc:spChg>
        </pc:sldLayoutChg>
        <pc:sldLayoutChg chg="modSp">
          <pc:chgData name="Nada M Mousa" userId="a52070ca7616fd86" providerId="LiveId" clId="{67030FDB-D47F-4834-8A52-9F5F3F3C5E71}" dt="2023-03-02T10:52:50.928" v="186"/>
          <pc:sldLayoutMkLst>
            <pc:docMk/>
            <pc:sldMasterMk cId="1548827663" sldId="2147483672"/>
            <pc:sldLayoutMk cId="3265215195" sldId="2147483681"/>
          </pc:sldLayoutMkLst>
          <pc:spChg chg="mod">
            <ac:chgData name="Nada M Mousa" userId="a52070ca7616fd86" providerId="LiveId" clId="{67030FDB-D47F-4834-8A52-9F5F3F3C5E71}" dt="2023-03-02T10:52:50.928" v="186"/>
            <ac:spMkLst>
              <pc:docMk/>
              <pc:sldMasterMk cId="1548827663" sldId="2147483672"/>
              <pc:sldLayoutMk cId="3265215195" sldId="2147483681"/>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265215195" sldId="2147483681"/>
              <ac:spMk id="3"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3265215195" sldId="2147483681"/>
              <ac:spMk id="4" creationId="{00000000-0000-0000-0000-000000000000}"/>
            </ac:spMkLst>
          </pc:spChg>
        </pc:sldLayoutChg>
        <pc:sldLayoutChg chg="modSp">
          <pc:chgData name="Nada M Mousa" userId="a52070ca7616fd86" providerId="LiveId" clId="{67030FDB-D47F-4834-8A52-9F5F3F3C5E71}" dt="2023-03-02T10:52:50.928" v="186"/>
          <pc:sldLayoutMkLst>
            <pc:docMk/>
            <pc:sldMasterMk cId="1548827663" sldId="2147483672"/>
            <pc:sldLayoutMk cId="2208524534" sldId="2147483683"/>
          </pc:sldLayoutMkLst>
          <pc:spChg chg="mod">
            <ac:chgData name="Nada M Mousa" userId="a52070ca7616fd86" providerId="LiveId" clId="{67030FDB-D47F-4834-8A52-9F5F3F3C5E71}" dt="2023-03-02T10:52:50.928" v="186"/>
            <ac:spMkLst>
              <pc:docMk/>
              <pc:sldMasterMk cId="1548827663" sldId="2147483672"/>
              <pc:sldLayoutMk cId="2208524534" sldId="2147483683"/>
              <ac:spMk id="2" creationId="{00000000-0000-0000-0000-000000000000}"/>
            </ac:spMkLst>
          </pc:spChg>
          <pc:spChg chg="mod">
            <ac:chgData name="Nada M Mousa" userId="a52070ca7616fd86" providerId="LiveId" clId="{67030FDB-D47F-4834-8A52-9F5F3F3C5E71}" dt="2023-03-02T10:52:50.928" v="186"/>
            <ac:spMkLst>
              <pc:docMk/>
              <pc:sldMasterMk cId="1548827663" sldId="2147483672"/>
              <pc:sldLayoutMk cId="2208524534" sldId="2147483683"/>
              <ac:spMk id="3" creationId="{00000000-0000-0000-0000-000000000000}"/>
            </ac:spMkLst>
          </pc:spChg>
        </pc:sldLayoutChg>
      </pc:sldMasterChg>
      <pc:sldMasterChg chg="modSp modSldLayout">
        <pc:chgData name="Nada M Mousa" userId="a52070ca7616fd86" providerId="LiveId" clId="{67030FDB-D47F-4834-8A52-9F5F3F3C5E71}" dt="2023-03-02T11:00:27.674" v="188"/>
        <pc:sldMasterMkLst>
          <pc:docMk/>
          <pc:sldMasterMk cId="1171839194" sldId="2147483696"/>
        </pc:sldMasterMkLst>
        <pc:spChg chg="mod">
          <ac:chgData name="Nada M Mousa" userId="a52070ca7616fd86" providerId="LiveId" clId="{67030FDB-D47F-4834-8A52-9F5F3F3C5E71}" dt="2023-03-02T11:00:27.674" v="188"/>
          <ac:spMkLst>
            <pc:docMk/>
            <pc:sldMasterMk cId="1171839194" sldId="2147483696"/>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ac:spMk id="3" creationId="{00000000-0000-0000-0000-000000000000}"/>
          </ac:spMkLst>
        </pc:spChg>
        <pc:spChg chg="mod">
          <ac:chgData name="Nada M Mousa" userId="a52070ca7616fd86" providerId="LiveId" clId="{67030FDB-D47F-4834-8A52-9F5F3F3C5E71}" dt="2023-03-02T11:00:27.674" v="188"/>
          <ac:spMkLst>
            <pc:docMk/>
            <pc:sldMasterMk cId="1171839194" sldId="2147483696"/>
            <ac:spMk id="4" creationId="{00000000-0000-0000-0000-000000000000}"/>
          </ac:spMkLst>
        </pc:spChg>
        <pc:spChg chg="mod">
          <ac:chgData name="Nada M Mousa" userId="a52070ca7616fd86" providerId="LiveId" clId="{67030FDB-D47F-4834-8A52-9F5F3F3C5E71}" dt="2023-03-02T11:00:27.674" v="188"/>
          <ac:spMkLst>
            <pc:docMk/>
            <pc:sldMasterMk cId="1171839194" sldId="2147483696"/>
            <ac:spMk id="5" creationId="{00000000-0000-0000-0000-000000000000}"/>
          </ac:spMkLst>
        </pc:spChg>
        <pc:spChg chg="mod">
          <ac:chgData name="Nada M Mousa" userId="a52070ca7616fd86" providerId="LiveId" clId="{67030FDB-D47F-4834-8A52-9F5F3F3C5E71}" dt="2023-03-02T11:00:27.674" v="188"/>
          <ac:spMkLst>
            <pc:docMk/>
            <pc:sldMasterMk cId="1171839194" sldId="2147483696"/>
            <ac:spMk id="6" creationId="{00000000-0000-0000-0000-000000000000}"/>
          </ac:spMkLst>
        </pc:spChg>
        <pc:sldLayoutChg chg="modSp">
          <pc:chgData name="Nada M Mousa" userId="a52070ca7616fd86" providerId="LiveId" clId="{67030FDB-D47F-4834-8A52-9F5F3F3C5E71}" dt="2023-03-02T11:00:27.674" v="188"/>
          <pc:sldLayoutMkLst>
            <pc:docMk/>
            <pc:sldMasterMk cId="1171839194" sldId="2147483696"/>
            <pc:sldLayoutMk cId="1717606793" sldId="2147483697"/>
          </pc:sldLayoutMkLst>
          <pc:spChg chg="mod">
            <ac:chgData name="Nada M Mousa" userId="a52070ca7616fd86" providerId="LiveId" clId="{67030FDB-D47F-4834-8A52-9F5F3F3C5E71}" dt="2023-03-02T11:00:27.674" v="188"/>
            <ac:spMkLst>
              <pc:docMk/>
              <pc:sldMasterMk cId="1171839194" sldId="2147483696"/>
              <pc:sldLayoutMk cId="1717606793" sldId="2147483697"/>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1717606793" sldId="2147483697"/>
              <ac:spMk id="3" creationId="{00000000-0000-0000-0000-000000000000}"/>
            </ac:spMkLst>
          </pc:spChg>
        </pc:sldLayoutChg>
        <pc:sldLayoutChg chg="modSp">
          <pc:chgData name="Nada M Mousa" userId="a52070ca7616fd86" providerId="LiveId" clId="{67030FDB-D47F-4834-8A52-9F5F3F3C5E71}" dt="2023-03-02T11:00:27.674" v="188"/>
          <pc:sldLayoutMkLst>
            <pc:docMk/>
            <pc:sldMasterMk cId="1171839194" sldId="2147483696"/>
            <pc:sldLayoutMk cId="1338937030" sldId="2147483699"/>
          </pc:sldLayoutMkLst>
          <pc:spChg chg="mod">
            <ac:chgData name="Nada M Mousa" userId="a52070ca7616fd86" providerId="LiveId" clId="{67030FDB-D47F-4834-8A52-9F5F3F3C5E71}" dt="2023-03-02T11:00:27.674" v="188"/>
            <ac:spMkLst>
              <pc:docMk/>
              <pc:sldMasterMk cId="1171839194" sldId="2147483696"/>
              <pc:sldLayoutMk cId="1338937030" sldId="2147483699"/>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1338937030" sldId="2147483699"/>
              <ac:spMk id="3" creationId="{00000000-0000-0000-0000-000000000000}"/>
            </ac:spMkLst>
          </pc:spChg>
        </pc:sldLayoutChg>
        <pc:sldLayoutChg chg="modSp">
          <pc:chgData name="Nada M Mousa" userId="a52070ca7616fd86" providerId="LiveId" clId="{67030FDB-D47F-4834-8A52-9F5F3F3C5E71}" dt="2023-03-02T11:00:27.674" v="188"/>
          <pc:sldLayoutMkLst>
            <pc:docMk/>
            <pc:sldMasterMk cId="1171839194" sldId="2147483696"/>
            <pc:sldLayoutMk cId="3787421459" sldId="2147483700"/>
          </pc:sldLayoutMkLst>
          <pc:spChg chg="mod">
            <ac:chgData name="Nada M Mousa" userId="a52070ca7616fd86" providerId="LiveId" clId="{67030FDB-D47F-4834-8A52-9F5F3F3C5E71}" dt="2023-03-02T11:00:27.674" v="188"/>
            <ac:spMkLst>
              <pc:docMk/>
              <pc:sldMasterMk cId="1171839194" sldId="2147483696"/>
              <pc:sldLayoutMk cId="3787421459" sldId="2147483700"/>
              <ac:spMk id="3"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3787421459" sldId="2147483700"/>
              <ac:spMk id="4" creationId="{00000000-0000-0000-0000-000000000000}"/>
            </ac:spMkLst>
          </pc:spChg>
        </pc:sldLayoutChg>
        <pc:sldLayoutChg chg="modSp">
          <pc:chgData name="Nada M Mousa" userId="a52070ca7616fd86" providerId="LiveId" clId="{67030FDB-D47F-4834-8A52-9F5F3F3C5E71}" dt="2023-03-02T11:00:27.674" v="188"/>
          <pc:sldLayoutMkLst>
            <pc:docMk/>
            <pc:sldMasterMk cId="1171839194" sldId="2147483696"/>
            <pc:sldLayoutMk cId="1871098491" sldId="2147483701"/>
          </pc:sldLayoutMkLst>
          <pc:spChg chg="mod">
            <ac:chgData name="Nada M Mousa" userId="a52070ca7616fd86" providerId="LiveId" clId="{67030FDB-D47F-4834-8A52-9F5F3F3C5E71}" dt="2023-03-02T11:00:27.674" v="188"/>
            <ac:spMkLst>
              <pc:docMk/>
              <pc:sldMasterMk cId="1171839194" sldId="2147483696"/>
              <pc:sldLayoutMk cId="1871098491" sldId="2147483701"/>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1871098491" sldId="2147483701"/>
              <ac:spMk id="3"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1871098491" sldId="2147483701"/>
              <ac:spMk id="4"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1871098491" sldId="2147483701"/>
              <ac:spMk id="5"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1871098491" sldId="2147483701"/>
              <ac:spMk id="6" creationId="{00000000-0000-0000-0000-000000000000}"/>
            </ac:spMkLst>
          </pc:spChg>
        </pc:sldLayoutChg>
        <pc:sldLayoutChg chg="modSp">
          <pc:chgData name="Nada M Mousa" userId="a52070ca7616fd86" providerId="LiveId" clId="{67030FDB-D47F-4834-8A52-9F5F3F3C5E71}" dt="2023-03-02T11:00:27.674" v="188"/>
          <pc:sldLayoutMkLst>
            <pc:docMk/>
            <pc:sldMasterMk cId="1171839194" sldId="2147483696"/>
            <pc:sldLayoutMk cId="3379492638" sldId="2147483704"/>
          </pc:sldLayoutMkLst>
          <pc:spChg chg="mod">
            <ac:chgData name="Nada M Mousa" userId="a52070ca7616fd86" providerId="LiveId" clId="{67030FDB-D47F-4834-8A52-9F5F3F3C5E71}" dt="2023-03-02T11:00:27.674" v="188"/>
            <ac:spMkLst>
              <pc:docMk/>
              <pc:sldMasterMk cId="1171839194" sldId="2147483696"/>
              <pc:sldLayoutMk cId="3379492638" sldId="2147483704"/>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3379492638" sldId="2147483704"/>
              <ac:spMk id="3"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3379492638" sldId="2147483704"/>
              <ac:spMk id="4" creationId="{00000000-0000-0000-0000-000000000000}"/>
            </ac:spMkLst>
          </pc:spChg>
        </pc:sldLayoutChg>
        <pc:sldLayoutChg chg="modSp">
          <pc:chgData name="Nada M Mousa" userId="a52070ca7616fd86" providerId="LiveId" clId="{67030FDB-D47F-4834-8A52-9F5F3F3C5E71}" dt="2023-03-02T11:00:27.674" v="188"/>
          <pc:sldLayoutMkLst>
            <pc:docMk/>
            <pc:sldMasterMk cId="1171839194" sldId="2147483696"/>
            <pc:sldLayoutMk cId="833952707" sldId="2147483705"/>
          </pc:sldLayoutMkLst>
          <pc:spChg chg="mod">
            <ac:chgData name="Nada M Mousa" userId="a52070ca7616fd86" providerId="LiveId" clId="{67030FDB-D47F-4834-8A52-9F5F3F3C5E71}" dt="2023-03-02T11:00:27.674" v="188"/>
            <ac:spMkLst>
              <pc:docMk/>
              <pc:sldMasterMk cId="1171839194" sldId="2147483696"/>
              <pc:sldLayoutMk cId="833952707" sldId="2147483705"/>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833952707" sldId="2147483705"/>
              <ac:spMk id="3"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833952707" sldId="2147483705"/>
              <ac:spMk id="4" creationId="{00000000-0000-0000-0000-000000000000}"/>
            </ac:spMkLst>
          </pc:spChg>
        </pc:sldLayoutChg>
        <pc:sldLayoutChg chg="modSp">
          <pc:chgData name="Nada M Mousa" userId="a52070ca7616fd86" providerId="LiveId" clId="{67030FDB-D47F-4834-8A52-9F5F3F3C5E71}" dt="2023-03-02T11:00:27.674" v="188"/>
          <pc:sldLayoutMkLst>
            <pc:docMk/>
            <pc:sldMasterMk cId="1171839194" sldId="2147483696"/>
            <pc:sldLayoutMk cId="2280526011" sldId="2147483707"/>
          </pc:sldLayoutMkLst>
          <pc:spChg chg="mod">
            <ac:chgData name="Nada M Mousa" userId="a52070ca7616fd86" providerId="LiveId" clId="{67030FDB-D47F-4834-8A52-9F5F3F3C5E71}" dt="2023-03-02T11:00:27.674" v="188"/>
            <ac:spMkLst>
              <pc:docMk/>
              <pc:sldMasterMk cId="1171839194" sldId="2147483696"/>
              <pc:sldLayoutMk cId="2280526011" sldId="2147483707"/>
              <ac:spMk id="2" creationId="{00000000-0000-0000-0000-000000000000}"/>
            </ac:spMkLst>
          </pc:spChg>
          <pc:spChg chg="mod">
            <ac:chgData name="Nada M Mousa" userId="a52070ca7616fd86" providerId="LiveId" clId="{67030FDB-D47F-4834-8A52-9F5F3F3C5E71}" dt="2023-03-02T11:00:27.674" v="188"/>
            <ac:spMkLst>
              <pc:docMk/>
              <pc:sldMasterMk cId="1171839194" sldId="2147483696"/>
              <pc:sldLayoutMk cId="2280526011" sldId="2147483707"/>
              <ac:spMk id="3" creationId="{00000000-0000-0000-0000-000000000000}"/>
            </ac:spMkLst>
          </pc:spChg>
        </pc:sldLayoutChg>
      </pc:sldMasterChg>
      <pc:sldMasterChg chg="modSp modSldLayout">
        <pc:chgData name="Nada M Mousa" userId="a52070ca7616fd86" providerId="LiveId" clId="{67030FDB-D47F-4834-8A52-9F5F3F3C5E71}" dt="2023-03-04T23:07:57.292" v="981"/>
        <pc:sldMasterMkLst>
          <pc:docMk/>
          <pc:sldMasterMk cId="341881592" sldId="2147484049"/>
        </pc:sldMasterMkLst>
        <pc:spChg chg="mod">
          <ac:chgData name="Nada M Mousa" userId="a52070ca7616fd86" providerId="LiveId" clId="{67030FDB-D47F-4834-8A52-9F5F3F3C5E71}" dt="2023-03-04T23:07:57.292" v="981"/>
          <ac:spMkLst>
            <pc:docMk/>
            <pc:sldMasterMk cId="341881592" sldId="2147484049"/>
            <ac:spMk id="2" creationId="{00000000-0000-0000-0000-000000000000}"/>
          </ac:spMkLst>
        </pc:spChg>
        <pc:spChg chg="mod">
          <ac:chgData name="Nada M Mousa" userId="a52070ca7616fd86" providerId="LiveId" clId="{67030FDB-D47F-4834-8A52-9F5F3F3C5E71}" dt="2023-03-04T23:07:57.292" v="981"/>
          <ac:spMkLst>
            <pc:docMk/>
            <pc:sldMasterMk cId="341881592" sldId="2147484049"/>
            <ac:spMk id="3" creationId="{00000000-0000-0000-0000-000000000000}"/>
          </ac:spMkLst>
        </pc:spChg>
        <pc:spChg chg="mod">
          <ac:chgData name="Nada M Mousa" userId="a52070ca7616fd86" providerId="LiveId" clId="{67030FDB-D47F-4834-8A52-9F5F3F3C5E71}" dt="2023-03-04T23:07:57.292" v="981"/>
          <ac:spMkLst>
            <pc:docMk/>
            <pc:sldMasterMk cId="341881592" sldId="2147484049"/>
            <ac:spMk id="4" creationId="{00000000-0000-0000-0000-000000000000}"/>
          </ac:spMkLst>
        </pc:spChg>
        <pc:spChg chg="mod">
          <ac:chgData name="Nada M Mousa" userId="a52070ca7616fd86" providerId="LiveId" clId="{67030FDB-D47F-4834-8A52-9F5F3F3C5E71}" dt="2023-03-04T23:07:57.292" v="981"/>
          <ac:spMkLst>
            <pc:docMk/>
            <pc:sldMasterMk cId="341881592" sldId="2147484049"/>
            <ac:spMk id="5" creationId="{00000000-0000-0000-0000-000000000000}"/>
          </ac:spMkLst>
        </pc:spChg>
        <pc:spChg chg="mod">
          <ac:chgData name="Nada M Mousa" userId="a52070ca7616fd86" providerId="LiveId" clId="{67030FDB-D47F-4834-8A52-9F5F3F3C5E71}" dt="2023-03-04T23:07:57.292" v="981"/>
          <ac:spMkLst>
            <pc:docMk/>
            <pc:sldMasterMk cId="341881592" sldId="2147484049"/>
            <ac:spMk id="6" creationId="{00000000-0000-0000-0000-000000000000}"/>
          </ac:spMkLst>
        </pc:spChg>
        <pc:sldLayoutChg chg="modSp">
          <pc:chgData name="Nada M Mousa" userId="a52070ca7616fd86" providerId="LiveId" clId="{67030FDB-D47F-4834-8A52-9F5F3F3C5E71}" dt="2023-03-04T23:07:57.292" v="981"/>
          <pc:sldLayoutMkLst>
            <pc:docMk/>
            <pc:sldMasterMk cId="341881592" sldId="2147484049"/>
            <pc:sldLayoutMk cId="1476144248" sldId="2147484050"/>
          </pc:sldLayoutMkLst>
          <pc:spChg chg="mod">
            <ac:chgData name="Nada M Mousa" userId="a52070ca7616fd86" providerId="LiveId" clId="{67030FDB-D47F-4834-8A52-9F5F3F3C5E71}" dt="2023-03-04T23:07:57.292" v="981"/>
            <ac:spMkLst>
              <pc:docMk/>
              <pc:sldMasterMk cId="341881592" sldId="2147484049"/>
              <pc:sldLayoutMk cId="1476144248" sldId="2147484050"/>
              <ac:spMk id="2"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1476144248" sldId="2147484050"/>
              <ac:spMk id="3" creationId="{00000000-0000-0000-0000-000000000000}"/>
            </ac:spMkLst>
          </pc:spChg>
        </pc:sldLayoutChg>
        <pc:sldLayoutChg chg="modSp">
          <pc:chgData name="Nada M Mousa" userId="a52070ca7616fd86" providerId="LiveId" clId="{67030FDB-D47F-4834-8A52-9F5F3F3C5E71}" dt="2023-03-04T23:07:57.292" v="981"/>
          <pc:sldLayoutMkLst>
            <pc:docMk/>
            <pc:sldMasterMk cId="341881592" sldId="2147484049"/>
            <pc:sldLayoutMk cId="386458222" sldId="2147484052"/>
          </pc:sldLayoutMkLst>
          <pc:spChg chg="mod">
            <ac:chgData name="Nada M Mousa" userId="a52070ca7616fd86" providerId="LiveId" clId="{67030FDB-D47F-4834-8A52-9F5F3F3C5E71}" dt="2023-03-04T23:07:57.292" v="981"/>
            <ac:spMkLst>
              <pc:docMk/>
              <pc:sldMasterMk cId="341881592" sldId="2147484049"/>
              <pc:sldLayoutMk cId="386458222" sldId="2147484052"/>
              <ac:spMk id="2"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86458222" sldId="2147484052"/>
              <ac:spMk id="3" creationId="{00000000-0000-0000-0000-000000000000}"/>
            </ac:spMkLst>
          </pc:spChg>
        </pc:sldLayoutChg>
        <pc:sldLayoutChg chg="modSp">
          <pc:chgData name="Nada M Mousa" userId="a52070ca7616fd86" providerId="LiveId" clId="{67030FDB-D47F-4834-8A52-9F5F3F3C5E71}" dt="2023-03-04T23:07:57.292" v="981"/>
          <pc:sldLayoutMkLst>
            <pc:docMk/>
            <pc:sldMasterMk cId="341881592" sldId="2147484049"/>
            <pc:sldLayoutMk cId="3494341110" sldId="2147484053"/>
          </pc:sldLayoutMkLst>
          <pc:spChg chg="mod">
            <ac:chgData name="Nada M Mousa" userId="a52070ca7616fd86" providerId="LiveId" clId="{67030FDB-D47F-4834-8A52-9F5F3F3C5E71}" dt="2023-03-04T23:07:57.292" v="981"/>
            <ac:spMkLst>
              <pc:docMk/>
              <pc:sldMasterMk cId="341881592" sldId="2147484049"/>
              <pc:sldLayoutMk cId="3494341110" sldId="2147484053"/>
              <ac:spMk id="3"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494341110" sldId="2147484053"/>
              <ac:spMk id="4" creationId="{00000000-0000-0000-0000-000000000000}"/>
            </ac:spMkLst>
          </pc:spChg>
        </pc:sldLayoutChg>
        <pc:sldLayoutChg chg="modSp">
          <pc:chgData name="Nada M Mousa" userId="a52070ca7616fd86" providerId="LiveId" clId="{67030FDB-D47F-4834-8A52-9F5F3F3C5E71}" dt="2023-03-04T23:07:57.292" v="981"/>
          <pc:sldLayoutMkLst>
            <pc:docMk/>
            <pc:sldMasterMk cId="341881592" sldId="2147484049"/>
            <pc:sldLayoutMk cId="317167407" sldId="2147484054"/>
          </pc:sldLayoutMkLst>
          <pc:spChg chg="mod">
            <ac:chgData name="Nada M Mousa" userId="a52070ca7616fd86" providerId="LiveId" clId="{67030FDB-D47F-4834-8A52-9F5F3F3C5E71}" dt="2023-03-04T23:07:57.292" v="981"/>
            <ac:spMkLst>
              <pc:docMk/>
              <pc:sldMasterMk cId="341881592" sldId="2147484049"/>
              <pc:sldLayoutMk cId="317167407" sldId="2147484054"/>
              <ac:spMk id="2"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17167407" sldId="2147484054"/>
              <ac:spMk id="3"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17167407" sldId="2147484054"/>
              <ac:spMk id="4"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17167407" sldId="2147484054"/>
              <ac:spMk id="5"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17167407" sldId="2147484054"/>
              <ac:spMk id="6" creationId="{00000000-0000-0000-0000-000000000000}"/>
            </ac:spMkLst>
          </pc:spChg>
        </pc:sldLayoutChg>
        <pc:sldLayoutChg chg="modSp">
          <pc:chgData name="Nada M Mousa" userId="a52070ca7616fd86" providerId="LiveId" clId="{67030FDB-D47F-4834-8A52-9F5F3F3C5E71}" dt="2023-03-04T23:07:57.292" v="981"/>
          <pc:sldLayoutMkLst>
            <pc:docMk/>
            <pc:sldMasterMk cId="341881592" sldId="2147484049"/>
            <pc:sldLayoutMk cId="3424443413" sldId="2147484057"/>
          </pc:sldLayoutMkLst>
          <pc:spChg chg="mod">
            <ac:chgData name="Nada M Mousa" userId="a52070ca7616fd86" providerId="LiveId" clId="{67030FDB-D47F-4834-8A52-9F5F3F3C5E71}" dt="2023-03-04T23:07:57.292" v="981"/>
            <ac:spMkLst>
              <pc:docMk/>
              <pc:sldMasterMk cId="341881592" sldId="2147484049"/>
              <pc:sldLayoutMk cId="3424443413" sldId="2147484057"/>
              <ac:spMk id="2"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424443413" sldId="2147484057"/>
              <ac:spMk id="3"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3424443413" sldId="2147484057"/>
              <ac:spMk id="4" creationId="{00000000-0000-0000-0000-000000000000}"/>
            </ac:spMkLst>
          </pc:spChg>
        </pc:sldLayoutChg>
        <pc:sldLayoutChg chg="modSp">
          <pc:chgData name="Nada M Mousa" userId="a52070ca7616fd86" providerId="LiveId" clId="{67030FDB-D47F-4834-8A52-9F5F3F3C5E71}" dt="2023-03-04T23:07:57.292" v="981"/>
          <pc:sldLayoutMkLst>
            <pc:docMk/>
            <pc:sldMasterMk cId="341881592" sldId="2147484049"/>
            <pc:sldLayoutMk cId="4034454762" sldId="2147484058"/>
          </pc:sldLayoutMkLst>
          <pc:spChg chg="mod">
            <ac:chgData name="Nada M Mousa" userId="a52070ca7616fd86" providerId="LiveId" clId="{67030FDB-D47F-4834-8A52-9F5F3F3C5E71}" dt="2023-03-04T23:07:57.292" v="981"/>
            <ac:spMkLst>
              <pc:docMk/>
              <pc:sldMasterMk cId="341881592" sldId="2147484049"/>
              <pc:sldLayoutMk cId="4034454762" sldId="2147484058"/>
              <ac:spMk id="2"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4034454762" sldId="2147484058"/>
              <ac:spMk id="3"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4034454762" sldId="2147484058"/>
              <ac:spMk id="4" creationId="{00000000-0000-0000-0000-000000000000}"/>
            </ac:spMkLst>
          </pc:spChg>
        </pc:sldLayoutChg>
        <pc:sldLayoutChg chg="modSp">
          <pc:chgData name="Nada M Mousa" userId="a52070ca7616fd86" providerId="LiveId" clId="{67030FDB-D47F-4834-8A52-9F5F3F3C5E71}" dt="2023-03-04T23:07:57.292" v="981"/>
          <pc:sldLayoutMkLst>
            <pc:docMk/>
            <pc:sldMasterMk cId="341881592" sldId="2147484049"/>
            <pc:sldLayoutMk cId="2119567475" sldId="2147484060"/>
          </pc:sldLayoutMkLst>
          <pc:spChg chg="mod">
            <ac:chgData name="Nada M Mousa" userId="a52070ca7616fd86" providerId="LiveId" clId="{67030FDB-D47F-4834-8A52-9F5F3F3C5E71}" dt="2023-03-04T23:07:57.292" v="981"/>
            <ac:spMkLst>
              <pc:docMk/>
              <pc:sldMasterMk cId="341881592" sldId="2147484049"/>
              <pc:sldLayoutMk cId="2119567475" sldId="2147484060"/>
              <ac:spMk id="2" creationId="{00000000-0000-0000-0000-000000000000}"/>
            </ac:spMkLst>
          </pc:spChg>
          <pc:spChg chg="mod">
            <ac:chgData name="Nada M Mousa" userId="a52070ca7616fd86" providerId="LiveId" clId="{67030FDB-D47F-4834-8A52-9F5F3F3C5E71}" dt="2023-03-04T23:07:57.292" v="981"/>
            <ac:spMkLst>
              <pc:docMk/>
              <pc:sldMasterMk cId="341881592" sldId="2147484049"/>
              <pc:sldLayoutMk cId="2119567475" sldId="2147484060"/>
              <ac:spMk id="3" creationId="{00000000-0000-0000-0000-000000000000}"/>
            </ac:spMkLst>
          </pc:spChg>
        </pc:sldLayoutChg>
      </pc:sldMasterChg>
    </pc:docChg>
  </pc:docChgLst>
  <pc:docChgLst>
    <pc:chgData name="Nada M Mousa" userId="a52070ca7616fd86" providerId="LiveId" clId="{F4CBB742-7592-4C52-8DA0-75EAE526B007}"/>
    <pc:docChg chg="undo custSel modSld">
      <pc:chgData name="Nada M Mousa" userId="a52070ca7616fd86" providerId="LiveId" clId="{F4CBB742-7592-4C52-8DA0-75EAE526B007}" dt="2023-02-21T16:40:05.005" v="2089" actId="1076"/>
      <pc:docMkLst>
        <pc:docMk/>
      </pc:docMkLst>
      <pc:sldChg chg="addSp delSp modSp mod">
        <pc:chgData name="Nada M Mousa" userId="a52070ca7616fd86" providerId="LiveId" clId="{F4CBB742-7592-4C52-8DA0-75EAE526B007}" dt="2023-02-21T16:40:05.005" v="2089" actId="1076"/>
        <pc:sldMkLst>
          <pc:docMk/>
          <pc:sldMk cId="2984708563" sldId="256"/>
        </pc:sldMkLst>
        <pc:spChg chg="mod">
          <ac:chgData name="Nada M Mousa" userId="a52070ca7616fd86" providerId="LiveId" clId="{F4CBB742-7592-4C52-8DA0-75EAE526B007}" dt="2022-03-23T09:12:37.415" v="5" actId="1076"/>
          <ac:spMkLst>
            <pc:docMk/>
            <pc:sldMk cId="2984708563" sldId="256"/>
            <ac:spMk id="4" creationId="{FE51D50D-BB33-48D8-A431-DD84D44D69F7}"/>
          </ac:spMkLst>
        </pc:spChg>
        <pc:spChg chg="mod">
          <ac:chgData name="Nada M Mousa" userId="a52070ca7616fd86" providerId="LiveId" clId="{F4CBB742-7592-4C52-8DA0-75EAE526B007}" dt="2022-07-01T11:59:06.424" v="2088" actId="20577"/>
          <ac:spMkLst>
            <pc:docMk/>
            <pc:sldMk cId="2984708563" sldId="256"/>
            <ac:spMk id="5" creationId="{2373A78D-58B1-4A29-8E4A-DB66DB2F4644}"/>
          </ac:spMkLst>
        </pc:spChg>
        <pc:spChg chg="mod">
          <ac:chgData name="Nada M Mousa" userId="a52070ca7616fd86" providerId="LiveId" clId="{F4CBB742-7592-4C52-8DA0-75EAE526B007}" dt="2022-03-23T11:20:20.830" v="1227" actId="1076"/>
          <ac:spMkLst>
            <pc:docMk/>
            <pc:sldMk cId="2984708563" sldId="256"/>
            <ac:spMk id="10" creationId="{F9F8D1B7-2DEC-4576-B415-BF2E857A2BA4}"/>
          </ac:spMkLst>
        </pc:spChg>
        <pc:spChg chg="mod">
          <ac:chgData name="Nada M Mousa" userId="a52070ca7616fd86" providerId="LiveId" clId="{F4CBB742-7592-4C52-8DA0-75EAE526B007}" dt="2022-03-23T12:41:28.458" v="1523" actId="1076"/>
          <ac:spMkLst>
            <pc:docMk/>
            <pc:sldMk cId="2984708563" sldId="256"/>
            <ac:spMk id="11" creationId="{5370DFBD-A52A-4D7C-899C-D581C006FD62}"/>
          </ac:spMkLst>
        </pc:spChg>
        <pc:spChg chg="mod">
          <ac:chgData name="Nada M Mousa" userId="a52070ca7616fd86" providerId="LiveId" clId="{F4CBB742-7592-4C52-8DA0-75EAE526B007}" dt="2022-03-29T13:07:55.966" v="2053" actId="1076"/>
          <ac:spMkLst>
            <pc:docMk/>
            <pc:sldMk cId="2984708563" sldId="256"/>
            <ac:spMk id="12" creationId="{13CDB201-2D9B-47DB-91FD-44522371533F}"/>
          </ac:spMkLst>
        </pc:spChg>
        <pc:spChg chg="mod">
          <ac:chgData name="Nada M Mousa" userId="a52070ca7616fd86" providerId="LiveId" clId="{F4CBB742-7592-4C52-8DA0-75EAE526B007}" dt="2022-03-29T12:48:09.317" v="2013"/>
          <ac:spMkLst>
            <pc:docMk/>
            <pc:sldMk cId="2984708563" sldId="256"/>
            <ac:spMk id="15" creationId="{3030AE8B-E9D1-4629-A19B-DC6E3C4D2FEB}"/>
          </ac:spMkLst>
        </pc:spChg>
        <pc:spChg chg="mod">
          <ac:chgData name="Nada M Mousa" userId="a52070ca7616fd86" providerId="LiveId" clId="{F4CBB742-7592-4C52-8DA0-75EAE526B007}" dt="2022-03-23T12:49:33.267" v="1731" actId="20577"/>
          <ac:spMkLst>
            <pc:docMk/>
            <pc:sldMk cId="2984708563" sldId="256"/>
            <ac:spMk id="16" creationId="{BEB59075-8862-4940-8D59-9F161ABC0B82}"/>
          </ac:spMkLst>
        </pc:spChg>
        <pc:spChg chg="mod">
          <ac:chgData name="Nada M Mousa" userId="a52070ca7616fd86" providerId="LiveId" clId="{F4CBB742-7592-4C52-8DA0-75EAE526B007}" dt="2022-03-29T13:38:30.658" v="2069" actId="57"/>
          <ac:spMkLst>
            <pc:docMk/>
            <pc:sldMk cId="2984708563" sldId="256"/>
            <ac:spMk id="17" creationId="{7DB7C9DC-7AE9-4D96-A485-3BFF4C7E2F60}"/>
          </ac:spMkLst>
        </pc:spChg>
        <pc:spChg chg="mod">
          <ac:chgData name="Nada M Mousa" userId="a52070ca7616fd86" providerId="LiveId" clId="{F4CBB742-7592-4C52-8DA0-75EAE526B007}" dt="2022-03-29T13:38:12.798" v="2067" actId="57"/>
          <ac:spMkLst>
            <pc:docMk/>
            <pc:sldMk cId="2984708563" sldId="256"/>
            <ac:spMk id="18" creationId="{7A5B012D-0133-4F67-A1AD-1337D5DE2434}"/>
          </ac:spMkLst>
        </pc:spChg>
        <pc:spChg chg="add mod">
          <ac:chgData name="Nada M Mousa" userId="a52070ca7616fd86" providerId="LiveId" clId="{F4CBB742-7592-4C52-8DA0-75EAE526B007}" dt="2022-03-29T13:07:43.261" v="2052" actId="1076"/>
          <ac:spMkLst>
            <pc:docMk/>
            <pc:sldMk cId="2984708563" sldId="256"/>
            <ac:spMk id="23" creationId="{08B84435-80B9-474A-89F0-71B3F6CC8402}"/>
          </ac:spMkLst>
        </pc:spChg>
        <pc:spChg chg="add mod">
          <ac:chgData name="Nada M Mousa" userId="a52070ca7616fd86" providerId="LiveId" clId="{F4CBB742-7592-4C52-8DA0-75EAE526B007}" dt="2022-03-23T13:08:22.422" v="2006" actId="1036"/>
          <ac:spMkLst>
            <pc:docMk/>
            <pc:sldMk cId="2984708563" sldId="256"/>
            <ac:spMk id="25" creationId="{0184CCDA-5C92-486D-A9A3-57B0E7BF0916}"/>
          </ac:spMkLst>
        </pc:spChg>
        <pc:graphicFrameChg chg="mod modGraphic">
          <ac:chgData name="Nada M Mousa" userId="a52070ca7616fd86" providerId="LiveId" clId="{F4CBB742-7592-4C52-8DA0-75EAE526B007}" dt="2022-03-29T13:01:58.889" v="2017" actId="20577"/>
          <ac:graphicFrameMkLst>
            <pc:docMk/>
            <pc:sldMk cId="2984708563" sldId="256"/>
            <ac:graphicFrameMk id="13" creationId="{019193E3-8355-4B79-A203-09712EBEB8AA}"/>
          </ac:graphicFrameMkLst>
        </pc:graphicFrameChg>
        <pc:picChg chg="add del">
          <ac:chgData name="Nada M Mousa" userId="a52070ca7616fd86" providerId="LiveId" clId="{F4CBB742-7592-4C52-8DA0-75EAE526B007}" dt="2022-03-23T11:37:45.650" v="1265" actId="478"/>
          <ac:picMkLst>
            <pc:docMk/>
            <pc:sldMk cId="2984708563" sldId="256"/>
            <ac:picMk id="3" creationId="{1E03B784-4E60-422E-B42F-5F8FDF0F5813}"/>
          </ac:picMkLst>
        </pc:picChg>
        <pc:picChg chg="add mod">
          <ac:chgData name="Nada M Mousa" userId="a52070ca7616fd86" providerId="LiveId" clId="{F4CBB742-7592-4C52-8DA0-75EAE526B007}" dt="2022-03-29T13:06:02.413" v="2029" actId="14100"/>
          <ac:picMkLst>
            <pc:docMk/>
            <pc:sldMk cId="2984708563" sldId="256"/>
            <ac:picMk id="3" creationId="{4C377618-4497-495D-9464-82DBE62ACE85}"/>
          </ac:picMkLst>
        </pc:picChg>
        <pc:picChg chg="mod">
          <ac:chgData name="Nada M Mousa" userId="a52070ca7616fd86" providerId="LiveId" clId="{F4CBB742-7592-4C52-8DA0-75EAE526B007}" dt="2022-03-23T12:28:19.362" v="1311" actId="1076"/>
          <ac:picMkLst>
            <pc:docMk/>
            <pc:sldMk cId="2984708563" sldId="256"/>
            <ac:picMk id="6" creationId="{FE86C290-8A3D-42BA-B731-AAFF57F202DC}"/>
          </ac:picMkLst>
        </pc:picChg>
        <pc:picChg chg="mod">
          <ac:chgData name="Nada M Mousa" userId="a52070ca7616fd86" providerId="LiveId" clId="{F4CBB742-7592-4C52-8DA0-75EAE526B007}" dt="2022-03-23T11:19:48.972" v="1226" actId="14100"/>
          <ac:picMkLst>
            <pc:docMk/>
            <pc:sldMk cId="2984708563" sldId="256"/>
            <ac:picMk id="7" creationId="{A9513661-B568-46EF-BD66-9AE29366E369}"/>
          </ac:picMkLst>
        </pc:picChg>
        <pc:picChg chg="add mod">
          <ac:chgData name="Nada M Mousa" userId="a52070ca7616fd86" providerId="LiveId" clId="{F4CBB742-7592-4C52-8DA0-75EAE526B007}" dt="2022-03-23T12:28:45.038" v="1316" actId="14100"/>
          <ac:picMkLst>
            <pc:docMk/>
            <pc:sldMk cId="2984708563" sldId="256"/>
            <ac:picMk id="19" creationId="{8BDB3EDA-D086-4B83-80CF-6B9341CD5D36}"/>
          </ac:picMkLst>
        </pc:picChg>
        <pc:picChg chg="add mod">
          <ac:chgData name="Nada M Mousa" userId="a52070ca7616fd86" providerId="LiveId" clId="{F4CBB742-7592-4C52-8DA0-75EAE526B007}" dt="2022-03-23T12:28:51.175" v="1322" actId="1036"/>
          <ac:picMkLst>
            <pc:docMk/>
            <pc:sldMk cId="2984708563" sldId="256"/>
            <ac:picMk id="21" creationId="{2E107C5C-AC31-4EB8-9E41-1A022648CB4F}"/>
          </ac:picMkLst>
        </pc:picChg>
        <pc:picChg chg="del mod">
          <ac:chgData name="Nada M Mousa" userId="a52070ca7616fd86" providerId="LiveId" clId="{F4CBB742-7592-4C52-8DA0-75EAE526B007}" dt="2022-03-29T13:04:58.558" v="2018" actId="478"/>
          <ac:picMkLst>
            <pc:docMk/>
            <pc:sldMk cId="2984708563" sldId="256"/>
            <ac:picMk id="22" creationId="{2353C39A-9E4B-482F-8DFE-7315E58338BF}"/>
          </ac:picMkLst>
        </pc:picChg>
        <pc:picChg chg="mod">
          <ac:chgData name="Nada M Mousa" userId="a52070ca7616fd86" providerId="LiveId" clId="{F4CBB742-7592-4C52-8DA0-75EAE526B007}" dt="2023-02-21T16:40:05.005" v="2089" actId="1076"/>
          <ac:picMkLst>
            <pc:docMk/>
            <pc:sldMk cId="2984708563" sldId="256"/>
            <ac:picMk id="24" creationId="{692E266A-2D14-497A-B61C-BF5614BB345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2000" dirty="0"/>
              <a:t>POD incidence in the Subgroup Population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Over All Incidance of post operative drlirium</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211E-42BB-B5CD-A66EF91EA69E}"/>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211E-42BB-B5CD-A66EF91EA69E}"/>
              </c:ext>
            </c:extLst>
          </c:dPt>
          <c:dLbls>
            <c:dLbl>
              <c:idx val="0"/>
              <c:tx>
                <c:rich>
                  <a:bodyPr/>
                  <a:lstStyle/>
                  <a:p>
                    <a:fld id="{C54EBA25-C0F6-4EEB-8D7F-3AAE7F595A40}" type="CATEGORYNAME">
                      <a:rPr lang="en-US"/>
                      <a:pPr/>
                      <a:t>[CATEGORY NAME]</a:t>
                    </a:fld>
                    <a:r>
                      <a:rPr lang="en-US"/>
                      <a:t> </a:t>
                    </a:r>
                    <a:fld id="{292AB70D-C21F-4B29-A1A7-1E289EB3C633}" type="VALUE">
                      <a:rPr lang="en-US"/>
                      <a:pPr/>
                      <a:t>[VALUE]</a:t>
                    </a:fld>
                    <a:endParaRPr lang="en-US"/>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1E-42BB-B5CD-A66EF91EA69E}"/>
                </c:ext>
              </c:extLst>
            </c:dLbl>
            <c:dLbl>
              <c:idx val="1"/>
              <c:tx>
                <c:rich>
                  <a:bodyPr/>
                  <a:lstStyle/>
                  <a:p>
                    <a:r>
                      <a:rPr lang="en-US"/>
                      <a:t>No Delirium </a:t>
                    </a:r>
                    <a:fld id="{4B4FBA66-113B-4CC9-BEAE-CA1F7ED41D20}" type="VALUE">
                      <a:rPr lang="en-US"/>
                      <a:pPr/>
                      <a:t>[VALUE]</a:t>
                    </a:fld>
                    <a:endParaRPr lang="en-US"/>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1E-42BB-B5CD-A66EF91EA6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Delirium</c:v>
                </c:pt>
                <c:pt idx="1">
                  <c:v>Non delerious</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211E-42BB-B5CD-A66EF91EA69E}"/>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POD incedence in the whole population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Over All Incidance of post operative drlirium</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96DA-4662-8DEA-1261F964D7D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96DA-4662-8DEA-1261F964D7DF}"/>
              </c:ext>
            </c:extLst>
          </c:dPt>
          <c:dLbls>
            <c:dLbl>
              <c:idx val="0"/>
              <c:tx>
                <c:rich>
                  <a:bodyPr/>
                  <a:lstStyle/>
                  <a:p>
                    <a:fld id="{AAAB6BC8-514A-46B6-B47A-8FB64055AF71}" type="CATEGORYNAME">
                      <a:rPr lang="en-US"/>
                      <a:pPr/>
                      <a:t>[CATEGORY NAME]</a:t>
                    </a:fld>
                    <a:r>
                      <a:rPr lang="en-US"/>
                      <a:t> 30.3%</a:t>
                    </a:r>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DA-4662-8DEA-1261F964D7DF}"/>
                </c:ext>
              </c:extLst>
            </c:dLbl>
            <c:dLbl>
              <c:idx val="1"/>
              <c:tx>
                <c:rich>
                  <a:bodyPr/>
                  <a:lstStyle/>
                  <a:p>
                    <a:r>
                      <a:rPr lang="en-US"/>
                      <a:t>No delirium 69.7%</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DA-4662-8DEA-1261F964D7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Delirium</c:v>
                </c:pt>
                <c:pt idx="1">
                  <c:v>Non delerious</c:v>
                </c:pt>
              </c:strCache>
            </c:strRef>
          </c:cat>
          <c:val>
            <c:numRef>
              <c:f>Sheet1!$B$2:$B$3</c:f>
              <c:numCache>
                <c:formatCode>0.00%</c:formatCode>
                <c:ptCount val="2"/>
                <c:pt idx="0">
                  <c:v>0.30299999999999999</c:v>
                </c:pt>
                <c:pt idx="1">
                  <c:v>0.69699999999999995</c:v>
                </c:pt>
              </c:numCache>
            </c:numRef>
          </c:val>
          <c:extLst>
            <c:ext xmlns:c16="http://schemas.microsoft.com/office/drawing/2014/chart" uri="{C3380CC4-5D6E-409C-BE32-E72D297353CC}">
              <c16:uniqueId val="{00000004-96DA-4662-8DEA-1261F964D7DF}"/>
            </c:ext>
          </c:extLst>
        </c:ser>
        <c:dLbls>
          <c:dLblPos val="out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1983" y="3499590"/>
            <a:ext cx="28511897"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4751983" y="11231355"/>
            <a:ext cx="28511897"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0FD1A-DD11-4714-B1E7-070AD3A54E5A}" type="datetimeFigureOut">
              <a:rPr lang="en-GB" smtClean="0"/>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12013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0FD1A-DD11-4714-B1E7-070AD3A54E5A}" type="datetimeFigureOut">
              <a:rPr lang="en-GB" smtClean="0"/>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184821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205102" y="1138480"/>
            <a:ext cx="8197170"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13591" y="1138480"/>
            <a:ext cx="24116313"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0FD1A-DD11-4714-B1E7-070AD3A54E5A}" type="datetimeFigureOut">
              <a:rPr lang="en-GB" smtClean="0"/>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174617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0FD1A-DD11-4714-B1E7-070AD3A54E5A}" type="datetimeFigureOut">
              <a:rPr lang="en-GB" smtClean="0"/>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302194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3791" y="5331060"/>
            <a:ext cx="32788682"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593791" y="14310202"/>
            <a:ext cx="32788682" cy="4677666"/>
          </a:xfrm>
        </p:spPr>
        <p:txBody>
          <a:bodyPr/>
          <a:lstStyle>
            <a:lvl1pPr marL="0" indent="0">
              <a:buNone/>
              <a:defRPr sz="7483">
                <a:solidFill>
                  <a:schemeClr val="tx1">
                    <a:tint val="75000"/>
                  </a:schemeClr>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0FD1A-DD11-4714-B1E7-070AD3A54E5A}" type="datetimeFigureOut">
              <a:rPr lang="en-GB" smtClean="0"/>
              <a:t>10/03/2023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307439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13590" y="5692400"/>
            <a:ext cx="16156742"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245531" y="5692400"/>
            <a:ext cx="16156742"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30FD1A-DD11-4714-B1E7-070AD3A54E5A}" type="datetimeFigureOut">
              <a:rPr lang="en-GB" smtClean="0"/>
              <a:t>10/03/2023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268239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8542" y="1138482"/>
            <a:ext cx="32788682"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18544" y="5241960"/>
            <a:ext cx="16082490"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618544" y="7810963"/>
            <a:ext cx="16082490"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245531" y="5241960"/>
            <a:ext cx="16161693"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9245531" y="7810963"/>
            <a:ext cx="16161693"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0FD1A-DD11-4714-B1E7-070AD3A54E5A}" type="datetimeFigureOut">
              <a:rPr lang="en-GB" smtClean="0"/>
              <a:t>10/03/2023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321563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0FD1A-DD11-4714-B1E7-070AD3A54E5A}" type="datetimeFigureOut">
              <a:rPr lang="en-GB" smtClean="0"/>
              <a:t>10/03/2023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252044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0FD1A-DD11-4714-B1E7-070AD3A54E5A}" type="datetimeFigureOut">
              <a:rPr lang="en-GB" smtClean="0"/>
              <a:t>10/03/2023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16730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8544" y="1425575"/>
            <a:ext cx="1226110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6161693" y="3078847"/>
            <a:ext cx="19245531"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18544" y="6415088"/>
            <a:ext cx="1226110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C030FD1A-DD11-4714-B1E7-070AD3A54E5A}" type="datetimeFigureOut">
              <a:rPr lang="en-GB" smtClean="0"/>
              <a:t>10/03/2023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404989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8544" y="1425575"/>
            <a:ext cx="1226110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6161693" y="3078847"/>
            <a:ext cx="19245531"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618544" y="6415088"/>
            <a:ext cx="1226110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C030FD1A-DD11-4714-B1E7-070AD3A54E5A}" type="datetimeFigureOut">
              <a:rPr lang="en-GB" smtClean="0"/>
              <a:t>10/03/2023</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E47EE-6B37-4595-8C31-0C1C790C7995}" type="slidenum">
              <a:rPr lang="en-GB" smtClean="0"/>
              <a:t>‹#›</a:t>
            </a:fld>
            <a:endParaRPr lang="en-GB"/>
          </a:p>
        </p:txBody>
      </p:sp>
    </p:spTree>
    <p:extLst>
      <p:ext uri="{BB962C8B-B14F-4D97-AF65-F5344CB8AC3E}">
        <p14:creationId xmlns:p14="http://schemas.microsoft.com/office/powerpoint/2010/main" val="276821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3591" y="1138482"/>
            <a:ext cx="32788682"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13591" y="5692400"/>
            <a:ext cx="32788682"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13591" y="19819454"/>
            <a:ext cx="8553569"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C030FD1A-DD11-4714-B1E7-070AD3A54E5A}" type="datetimeFigureOut">
              <a:rPr lang="en-GB" smtClean="0"/>
              <a:t>10/03/2023</a:t>
            </a:fld>
            <a:endParaRPr lang="en-GB"/>
          </a:p>
        </p:txBody>
      </p:sp>
      <p:sp>
        <p:nvSpPr>
          <p:cNvPr id="5" name="Footer Placeholder 4"/>
          <p:cNvSpPr>
            <a:spLocks noGrp="1"/>
          </p:cNvSpPr>
          <p:nvPr>
            <p:ph type="ftr" sz="quarter" idx="3"/>
          </p:nvPr>
        </p:nvSpPr>
        <p:spPr>
          <a:xfrm>
            <a:off x="12592755" y="19819454"/>
            <a:ext cx="1283035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6848703" y="19819454"/>
            <a:ext cx="8553569"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6C7E47EE-6B37-4595-8C31-0C1C790C7995}" type="slidenum">
              <a:rPr lang="en-GB" smtClean="0"/>
              <a:t>‹#›</a:t>
            </a:fld>
            <a:endParaRPr lang="en-GB"/>
          </a:p>
        </p:txBody>
      </p:sp>
    </p:spTree>
    <p:extLst>
      <p:ext uri="{BB962C8B-B14F-4D97-AF65-F5344CB8AC3E}">
        <p14:creationId xmlns:p14="http://schemas.microsoft.com/office/powerpoint/2010/main" val="1436078350"/>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9.jpg"/><Relationship Id="rId3" Type="http://schemas.openxmlformats.org/officeDocument/2006/relationships/image" Target="../media/image2.svg"/><Relationship Id="rId7" Type="http://schemas.openxmlformats.org/officeDocument/2006/relationships/image" Target="../media/image6.jpg"/><Relationship Id="rId12"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hyperlink" Target="http://onlinelibrary.wiley.com/doi/abs/10.1111/jgs.16987" TargetMode="External"/><Relationship Id="rId5" Type="http://schemas.openxmlformats.org/officeDocument/2006/relationships/image" Target="../media/image4.jpg"/><Relationship Id="rId15" Type="http://schemas.openxmlformats.org/officeDocument/2006/relationships/chart" Target="../charts/chart2.xml"/><Relationship Id="rId10" Type="http://schemas.openxmlformats.org/officeDocument/2006/relationships/hyperlink" Target="https://www.sciencedirect.com/science/article/pii/S0020748920302686" TargetMode="External"/><Relationship Id="rId4" Type="http://schemas.openxmlformats.org/officeDocument/2006/relationships/image" Target="../media/image3.png"/><Relationship Id="rId9" Type="http://schemas.openxmlformats.org/officeDocument/2006/relationships/hyperlink" Target="http://onlinelibrary.wiley.com/doi/abs/10.1111/ggi.14066" TargetMode="External"/><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2000">
              <a:schemeClr val="accent1">
                <a:lumMod val="60000"/>
                <a:lumOff val="40000"/>
              </a:schemeClr>
            </a:gs>
            <a:gs pos="100000">
              <a:schemeClr val="accent1">
                <a:lumMod val="89000"/>
              </a:schemeClr>
            </a:gs>
            <a:gs pos="87000">
              <a:schemeClr val="accent1">
                <a:lumMod val="75000"/>
              </a:schemeClr>
            </a:gs>
            <a:gs pos="96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51D50D-BB33-48D8-A431-DD84D44D69F7}"/>
              </a:ext>
            </a:extLst>
          </p:cNvPr>
          <p:cNvSpPr txBox="1"/>
          <p:nvPr/>
        </p:nvSpPr>
        <p:spPr>
          <a:xfrm>
            <a:off x="285751" y="81742"/>
            <a:ext cx="37490400" cy="212365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4800" dirty="0">
                <a:ln w="0"/>
                <a:solidFill>
                  <a:schemeClr val="tx1"/>
                </a:solidFill>
                <a:effectLst>
                  <a:outerShdw blurRad="38100" dist="19050" dir="2700000" algn="tl" rotWithShape="0">
                    <a:schemeClr val="dk1">
                      <a:alpha val="40000"/>
                    </a:schemeClr>
                  </a:outerShdw>
                </a:effectLst>
              </a:rPr>
              <a:t>A Study of Postoperative Delirium in Older Adults Undergoing Emergency Surgery</a:t>
            </a:r>
          </a:p>
          <a:p>
            <a:pPr algn="ctr">
              <a:defRPr/>
            </a:pPr>
            <a:r>
              <a:rPr lang="en-GB" sz="3600" dirty="0">
                <a:solidFill>
                  <a:schemeClr val="tx1"/>
                </a:solidFill>
                <a:latin typeface="Calibri" panose="020F0502020204030204"/>
              </a:rPr>
              <a:t>Nada </a:t>
            </a:r>
            <a:r>
              <a:rPr lang="en-GB" sz="3600" dirty="0" err="1">
                <a:solidFill>
                  <a:schemeClr val="tx1"/>
                </a:solidFill>
                <a:latin typeface="Calibri" panose="020F0502020204030204"/>
              </a:rPr>
              <a:t>M.Mousa</a:t>
            </a:r>
            <a:r>
              <a:rPr lang="en-GB" sz="3200" baseline="30000" dirty="0" err="1">
                <a:solidFill>
                  <a:schemeClr val="tx1"/>
                </a:solidFill>
                <a:latin typeface="Calibri" panose="020F0502020204030204"/>
              </a:rPr>
              <a:t>a,b</a:t>
            </a:r>
            <a:r>
              <a:rPr lang="en-GB" sz="3600" dirty="0">
                <a:solidFill>
                  <a:schemeClr val="tx1"/>
                </a:solidFill>
                <a:latin typeface="Calibri" panose="020F0502020204030204"/>
              </a:rPr>
              <a:t>, </a:t>
            </a:r>
            <a:r>
              <a:rPr lang="en-GB" sz="3600" dirty="0" err="1">
                <a:solidFill>
                  <a:schemeClr val="tx1"/>
                </a:solidFill>
                <a:latin typeface="Calibri" panose="020F0502020204030204"/>
              </a:rPr>
              <a:t>Ghada</a:t>
            </a:r>
            <a:r>
              <a:rPr lang="en-GB" sz="3600" dirty="0">
                <a:solidFill>
                  <a:schemeClr val="tx1"/>
                </a:solidFill>
                <a:latin typeface="Calibri" panose="020F0502020204030204"/>
              </a:rPr>
              <a:t> </a:t>
            </a:r>
            <a:r>
              <a:rPr lang="en-GB" sz="3600" dirty="0" err="1">
                <a:solidFill>
                  <a:schemeClr val="tx1"/>
                </a:solidFill>
                <a:latin typeface="Calibri" panose="020F0502020204030204"/>
              </a:rPr>
              <a:t>A.Hassan</a:t>
            </a:r>
            <a:r>
              <a:rPr lang="en-GB" sz="3200" baseline="30000" dirty="0" err="1">
                <a:solidFill>
                  <a:schemeClr val="tx1"/>
                </a:solidFill>
                <a:latin typeface="Calibri" panose="020F0502020204030204"/>
              </a:rPr>
              <a:t>b</a:t>
            </a:r>
            <a:r>
              <a:rPr lang="en-GB" sz="3600" dirty="0">
                <a:solidFill>
                  <a:schemeClr val="tx1"/>
                </a:solidFill>
                <a:latin typeface="Calibri" panose="020F0502020204030204"/>
              </a:rPr>
              <a:t>, Abd </a:t>
            </a:r>
            <a:r>
              <a:rPr lang="en-GB" sz="3600" dirty="0" err="1">
                <a:solidFill>
                  <a:schemeClr val="tx1"/>
                </a:solidFill>
                <a:latin typeface="Calibri" panose="020F0502020204030204"/>
              </a:rPr>
              <a:t>Alrahman</a:t>
            </a:r>
            <a:r>
              <a:rPr lang="en-GB" sz="3600" dirty="0">
                <a:solidFill>
                  <a:schemeClr val="tx1"/>
                </a:solidFill>
                <a:latin typeface="Calibri" panose="020F0502020204030204"/>
              </a:rPr>
              <a:t> </a:t>
            </a:r>
            <a:r>
              <a:rPr lang="en-GB" sz="3600" dirty="0" err="1">
                <a:solidFill>
                  <a:schemeClr val="tx1"/>
                </a:solidFill>
                <a:latin typeface="Calibri" panose="020F0502020204030204"/>
              </a:rPr>
              <a:t>Ahmad</a:t>
            </a:r>
            <a:r>
              <a:rPr lang="en-GB" sz="3200" baseline="30000" dirty="0" err="1">
                <a:solidFill>
                  <a:schemeClr val="tx1"/>
                </a:solidFill>
                <a:latin typeface="Calibri" panose="020F0502020204030204"/>
              </a:rPr>
              <a:t>b</a:t>
            </a:r>
            <a:r>
              <a:rPr lang="en-GB" sz="3600" dirty="0">
                <a:solidFill>
                  <a:schemeClr val="tx1"/>
                </a:solidFill>
                <a:latin typeface="Calibri" panose="020F0502020204030204"/>
              </a:rPr>
              <a:t>, Sabry </a:t>
            </a:r>
            <a:r>
              <a:rPr lang="en-GB" sz="3600" dirty="0" err="1">
                <a:solidFill>
                  <a:schemeClr val="tx1"/>
                </a:solidFill>
                <a:latin typeface="Calibri" panose="020F0502020204030204"/>
              </a:rPr>
              <a:t>Abdallah</a:t>
            </a:r>
            <a:r>
              <a:rPr lang="en-GB" sz="3200" baseline="30000" dirty="0" err="1">
                <a:solidFill>
                  <a:schemeClr val="tx1"/>
                </a:solidFill>
                <a:latin typeface="Calibri" panose="020F0502020204030204"/>
              </a:rPr>
              <a:t>b</a:t>
            </a:r>
            <a:r>
              <a:rPr lang="en-GB" sz="3600" dirty="0">
                <a:solidFill>
                  <a:schemeClr val="tx1"/>
                </a:solidFill>
                <a:latin typeface="Calibri" panose="020F0502020204030204"/>
              </a:rPr>
              <a:t>, Fang Gao Smith</a:t>
            </a:r>
            <a:r>
              <a:rPr lang="en-GB" sz="3200" baseline="30000" dirty="0">
                <a:solidFill>
                  <a:schemeClr val="tx1"/>
                </a:solidFill>
                <a:latin typeface="Calibri" panose="020F0502020204030204"/>
              </a:rPr>
              <a:t>a</a:t>
            </a:r>
          </a:p>
          <a:p>
            <a:pPr algn="ctr">
              <a:defRPr/>
            </a:pPr>
            <a:r>
              <a:rPr lang="en-GB" sz="2400" dirty="0">
                <a:solidFill>
                  <a:schemeClr val="tx1"/>
                </a:solidFill>
                <a:latin typeface="Calibri" panose="020F0502020204030204"/>
              </a:rPr>
              <a:t> a) Institute of Inflammation and Ageing, University of Birmingham, United Kingdom. </a:t>
            </a:r>
          </a:p>
          <a:p>
            <a:pPr algn="ctr">
              <a:defRPr/>
            </a:pPr>
            <a:r>
              <a:rPr lang="en-GB" sz="2400" dirty="0">
                <a:solidFill>
                  <a:schemeClr val="tx1"/>
                </a:solidFill>
                <a:latin typeface="Calibri" panose="020F0502020204030204"/>
              </a:rPr>
              <a:t>b) Department of Anaesthesiology, Intensive Care and Pain Management, Faculty of Medicine, Menoufia University, Egypt</a:t>
            </a:r>
          </a:p>
        </p:txBody>
      </p:sp>
      <p:pic>
        <p:nvPicPr>
          <p:cNvPr id="6" name="Graphic 5">
            <a:extLst>
              <a:ext uri="{FF2B5EF4-FFF2-40B4-BE49-F238E27FC236}">
                <a16:creationId xmlns:a16="http://schemas.microsoft.com/office/drawing/2014/main" id="{FE86C290-8A3D-42BA-B731-AAFF57F202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2513" y="299207"/>
            <a:ext cx="1891617" cy="1564170"/>
          </a:xfrm>
          <a:prstGeom prst="rect">
            <a:avLst/>
          </a:prstGeom>
        </p:spPr>
      </p:pic>
      <p:pic>
        <p:nvPicPr>
          <p:cNvPr id="7" name="Picture 6">
            <a:extLst>
              <a:ext uri="{FF2B5EF4-FFF2-40B4-BE49-F238E27FC236}">
                <a16:creationId xmlns:a16="http://schemas.microsoft.com/office/drawing/2014/main" id="{A9513661-B568-46EF-BD66-9AE29366E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7950" y="276634"/>
            <a:ext cx="4483487" cy="1643582"/>
          </a:xfrm>
          <a:prstGeom prst="rect">
            <a:avLst/>
          </a:prstGeom>
          <a:solidFill>
            <a:sysClr val="window" lastClr="FFFFFF"/>
          </a:solidFill>
        </p:spPr>
      </p:pic>
      <p:sp>
        <p:nvSpPr>
          <p:cNvPr id="15" name="TextBox 14">
            <a:extLst>
              <a:ext uri="{FF2B5EF4-FFF2-40B4-BE49-F238E27FC236}">
                <a16:creationId xmlns:a16="http://schemas.microsoft.com/office/drawing/2014/main" id="{3030AE8B-E9D1-4629-A19B-DC6E3C4D2FEB}"/>
              </a:ext>
            </a:extLst>
          </p:cNvPr>
          <p:cNvSpPr txBox="1"/>
          <p:nvPr/>
        </p:nvSpPr>
        <p:spPr>
          <a:xfrm>
            <a:off x="9776912" y="2423197"/>
            <a:ext cx="9018633" cy="152964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3600" b="1" dirty="0"/>
              <a:t>Results</a:t>
            </a:r>
          </a:p>
          <a:p>
            <a:pPr marL="457200" indent="-457200" algn="justLow">
              <a:buFont typeface="Arial" panose="020B0604020202020204" pitchFamily="34" charset="0"/>
              <a:buChar char="•"/>
            </a:pPr>
            <a:r>
              <a:rPr lang="en-GB" sz="2800" u="sng" dirty="0"/>
              <a:t>The entire study group analysis</a:t>
            </a:r>
          </a:p>
          <a:p>
            <a:pPr marL="571500" indent="-571500" algn="justLow">
              <a:buFont typeface="+mj-lt"/>
              <a:buAutoNum type="romanUcPeriod"/>
            </a:pPr>
            <a:r>
              <a:rPr lang="en-GB" sz="2800" dirty="0"/>
              <a:t>Of 185 patients, 56 (30.3%) developed POD. </a:t>
            </a:r>
          </a:p>
          <a:p>
            <a:pPr marL="571500" indent="-571500" algn="justLow">
              <a:buFont typeface="+mj-lt"/>
              <a:buAutoNum type="romanUcPeriod"/>
            </a:pPr>
            <a:r>
              <a:rPr lang="en-GB" sz="2800" dirty="0"/>
              <a:t>There was a significant association between POD and ageing, preoperative kidney disease, neurological and sepsis.</a:t>
            </a:r>
          </a:p>
          <a:p>
            <a:pPr marL="571500" indent="-571500" algn="justLow">
              <a:buFont typeface="+mj-lt"/>
              <a:buAutoNum type="romanUcPeriod"/>
            </a:pPr>
            <a:r>
              <a:rPr lang="en-GB" sz="2800" dirty="0"/>
              <a:t>Higher American Society of Anaesthesiology ASA and NELA mortality scores, increased operative severity, physiological scores, and urgency of the operation were significantly related to POD.</a:t>
            </a:r>
          </a:p>
          <a:p>
            <a:pPr marL="571500" indent="-571500" algn="justLow">
              <a:buFont typeface="+mj-lt"/>
              <a:buAutoNum type="romanUcPeriod"/>
            </a:pPr>
            <a:r>
              <a:rPr lang="en-GB" sz="2800" dirty="0"/>
              <a:t>The incidence of POD was also significantly associated with ICU admission, length of hospital stay, and duration of mechanical ventilation. </a:t>
            </a:r>
          </a:p>
          <a:p>
            <a:pPr marL="571500" indent="-571500" algn="justLow">
              <a:buFont typeface="+mj-lt"/>
              <a:buAutoNum type="romanUcPeriod"/>
            </a:pPr>
            <a:r>
              <a:rPr lang="en-GB" sz="2800" dirty="0"/>
              <a:t>The multivariate logistic analysis identified Ageing, female, neurological dysfunction, sepsis, operative severity score, and postoperative mechanical ventilation were independent risk factors for POD.</a:t>
            </a:r>
          </a:p>
          <a:p>
            <a:pPr marL="457200" indent="-457200" algn="justLow">
              <a:buFont typeface="Arial" panose="020B0604020202020204" pitchFamily="34" charset="0"/>
              <a:buChar char="•"/>
            </a:pPr>
            <a:r>
              <a:rPr lang="en-GB" sz="2800" u="sng" dirty="0"/>
              <a:t>Subgroup analysis for patients without pre-existing cognitive or neurological dysfunction.</a:t>
            </a:r>
          </a:p>
          <a:p>
            <a:pPr marL="571500" indent="-571500" algn="justLow">
              <a:buFont typeface="+mj-lt"/>
              <a:buAutoNum type="romanUcPeriod"/>
            </a:pPr>
            <a:r>
              <a:rPr lang="en-GB" sz="2800" dirty="0"/>
              <a:t>Of 159 patients, 43 patients (27%) developed POD. </a:t>
            </a:r>
          </a:p>
          <a:p>
            <a:pPr marL="571500" indent="-571500" algn="justLow">
              <a:buFont typeface="+mj-lt"/>
              <a:buAutoNum type="romanUcPeriod"/>
            </a:pPr>
            <a:r>
              <a:rPr lang="en-GB" sz="2800" dirty="0"/>
              <a:t>Ageing, kidney disease, sepsis, high ASA and physiological severity scores, NELA mortality score, lower serum albumin level, critical care admission and length of stay, mechanical ventilation duration, hospital stay, and mortality rate were significantly associated with POD. </a:t>
            </a:r>
          </a:p>
          <a:p>
            <a:pPr marL="571500" indent="-571500" algn="justLow">
              <a:buFont typeface="+mj-lt"/>
              <a:buAutoNum type="romanUcPeriod"/>
            </a:pPr>
            <a:r>
              <a:rPr lang="en-GB" sz="2800" dirty="0"/>
              <a:t>Multivariable logistic analysis revealed ageing, chronic kidney disease, and postoperative mechanical ventilation as independent risk factors for POD.</a:t>
            </a:r>
          </a:p>
          <a:p>
            <a:pPr algn="justLow"/>
            <a:endParaRPr lang="en-GB" sz="2800" dirty="0"/>
          </a:p>
          <a:p>
            <a:pPr algn="justLow"/>
            <a:endParaRPr lang="en-GB" sz="2800" dirty="0"/>
          </a:p>
          <a:p>
            <a:pPr algn="justLow"/>
            <a:endParaRPr lang="en-GB" sz="2800" dirty="0"/>
          </a:p>
          <a:p>
            <a:pPr algn="justLow"/>
            <a:endParaRPr lang="en-GB" sz="2800" dirty="0"/>
          </a:p>
          <a:p>
            <a:pPr algn="justLow"/>
            <a:endParaRPr lang="en-GB" sz="2800" dirty="0"/>
          </a:p>
          <a:p>
            <a:pPr algn="justLow"/>
            <a:endParaRPr lang="en-GB" sz="2800" dirty="0"/>
          </a:p>
        </p:txBody>
      </p:sp>
      <p:sp>
        <p:nvSpPr>
          <p:cNvPr id="16" name="TextBox 15">
            <a:extLst>
              <a:ext uri="{FF2B5EF4-FFF2-40B4-BE49-F238E27FC236}">
                <a16:creationId xmlns:a16="http://schemas.microsoft.com/office/drawing/2014/main" id="{BEB59075-8862-4940-8D59-9F161ABC0B82}"/>
              </a:ext>
            </a:extLst>
          </p:cNvPr>
          <p:cNvSpPr txBox="1"/>
          <p:nvPr/>
        </p:nvSpPr>
        <p:spPr>
          <a:xfrm>
            <a:off x="9736049" y="17699684"/>
            <a:ext cx="9100035" cy="3662541"/>
          </a:xfrm>
          <a:prstGeom prst="rect">
            <a:avLst/>
          </a:prstGeom>
          <a:solidFill>
            <a:schemeClr val="bg1"/>
          </a:solidFill>
        </p:spPr>
        <p:txBody>
          <a:bodyPr wrap="square" rtlCol="0">
            <a:spAutoFit/>
          </a:bodyPr>
          <a:lstStyle/>
          <a:p>
            <a:pPr algn="ctr" defTabSz="2270215">
              <a:defRPr/>
            </a:pPr>
            <a:r>
              <a:rPr lang="en-GB" sz="3600" b="1" dirty="0">
                <a:solidFill>
                  <a:srgbClr val="000000"/>
                </a:solidFill>
                <a:latin typeface="Calibri" panose="020F0502020204030204"/>
              </a:rPr>
              <a:t>Conclusion</a:t>
            </a:r>
            <a:endParaRPr lang="en-GB" sz="3200" b="1" dirty="0">
              <a:solidFill>
                <a:srgbClr val="000000"/>
              </a:solidFill>
              <a:latin typeface="Calibri" panose="020F0502020204030204"/>
            </a:endParaRPr>
          </a:p>
          <a:p>
            <a:pPr algn="justLow" defTabSz="2270215">
              <a:defRPr/>
            </a:pPr>
            <a:r>
              <a:rPr lang="en-GB" sz="2800" dirty="0">
                <a:solidFill>
                  <a:srgbClr val="000000"/>
                </a:solidFill>
                <a:latin typeface="Calibri" panose="020F0502020204030204"/>
              </a:rPr>
              <a:t>POD is a common complication after emergency laparotomy surgery in the elderly, with longer hospital stays and high mortality rates.  Ageing, preoperative sepsis, kidney and neurological diseases are independent risk factors. Proper identification of risk factors underscores the need for tailored interventions and management strategies to reduce the incidence and consequences of POD in older patients.</a:t>
            </a:r>
          </a:p>
        </p:txBody>
      </p:sp>
      <p:sp>
        <p:nvSpPr>
          <p:cNvPr id="18" name="TextBox 17">
            <a:extLst>
              <a:ext uri="{FF2B5EF4-FFF2-40B4-BE49-F238E27FC236}">
                <a16:creationId xmlns:a16="http://schemas.microsoft.com/office/drawing/2014/main" id="{7A5B012D-0133-4F67-A1AD-1337D5DE2434}"/>
              </a:ext>
            </a:extLst>
          </p:cNvPr>
          <p:cNvSpPr txBox="1"/>
          <p:nvPr/>
        </p:nvSpPr>
        <p:spPr>
          <a:xfrm>
            <a:off x="285751" y="2405019"/>
            <a:ext cx="9082572" cy="11295400"/>
          </a:xfrm>
          <a:prstGeom prst="rect">
            <a:avLst/>
          </a:prstGeom>
          <a:solidFill>
            <a:schemeClr val="bg1"/>
          </a:solidFill>
        </p:spPr>
        <p:txBody>
          <a:bodyPr wrap="square" rtlCol="0">
            <a:spAutoFit/>
          </a:bodyPr>
          <a:lstStyle/>
          <a:p>
            <a:pPr algn="ctr"/>
            <a:r>
              <a:rPr lang="en-GB" sz="3600" b="1" dirty="0">
                <a:solidFill>
                  <a:srgbClr val="000000"/>
                </a:solidFill>
              </a:rPr>
              <a:t>Introduction</a:t>
            </a:r>
            <a:endParaRPr lang="en-GB" sz="2800" b="1" dirty="0">
              <a:solidFill>
                <a:srgbClr val="000000"/>
              </a:solidFill>
            </a:endParaRPr>
          </a:p>
          <a:p>
            <a:pPr algn="just"/>
            <a:r>
              <a:rPr lang="en-GB" sz="2800" dirty="0">
                <a:solidFill>
                  <a:srgbClr val="000000"/>
                </a:solidFill>
              </a:rPr>
              <a:t>Postoperative delirium (POD) is one of the serious complications due to its detrimental economic and social effects and is related to a longer hospital stay and increased mortality</a:t>
            </a:r>
            <a:r>
              <a:rPr lang="en-GB" sz="2800" baseline="30000" dirty="0">
                <a:solidFill>
                  <a:srgbClr val="000000"/>
                </a:solidFill>
              </a:rPr>
              <a:t>1</a:t>
            </a:r>
            <a:r>
              <a:rPr lang="en-GB" sz="2800" dirty="0">
                <a:solidFill>
                  <a:srgbClr val="000000"/>
                </a:solidFill>
              </a:rPr>
              <a:t>. The study aimed to investigate the incidence, independent risk factors, and outcomes of POD after emergency laparotomy.</a:t>
            </a:r>
          </a:p>
          <a:p>
            <a:pPr algn="ctr" defTabSz="2270215">
              <a:defRPr/>
            </a:pPr>
            <a:r>
              <a:rPr lang="en-GB" sz="3600" b="1" dirty="0">
                <a:solidFill>
                  <a:srgbClr val="000000"/>
                </a:solidFill>
                <a:latin typeface="Calibri" panose="020F0502020204030204"/>
              </a:rPr>
              <a:t>Methods</a:t>
            </a:r>
            <a:endParaRPr lang="en-GB" sz="2800" b="1" dirty="0">
              <a:solidFill>
                <a:srgbClr val="000000"/>
              </a:solidFill>
              <a:latin typeface="Calibri" panose="020F0502020204030204"/>
            </a:endParaRPr>
          </a:p>
          <a:p>
            <a:pPr algn="justLow" defTabSz="2270215">
              <a:defRPr/>
            </a:pPr>
            <a:r>
              <a:rPr lang="en-GB" sz="2800" dirty="0">
                <a:solidFill>
                  <a:srgbClr val="000000"/>
                </a:solidFill>
                <a:latin typeface="Calibri" panose="020F0502020204030204"/>
              </a:rPr>
              <a:t>This observational cohort study aimed to investigate the incidence, the independent perioperative risk factors and the outcomes associated with  POD in elderly patients ≥ 65 undergoing emergency laparotomy and registered on the National Emergency Laparotomy Audit (NELA) database at Queen Elizabeth Hospital in Birmingham, UK. Patients were screened for delirium daily for five consecutive days postoperatively using the modified Richmond Agitation Sedation Scale  (mRASS) and Confusion Assessment Method for ICU (CAM-ICU)</a:t>
            </a:r>
            <a:r>
              <a:rPr lang="en-GB" sz="2800" baseline="30000" dirty="0">
                <a:solidFill>
                  <a:srgbClr val="000000"/>
                </a:solidFill>
              </a:rPr>
              <a:t>2</a:t>
            </a:r>
            <a:r>
              <a:rPr lang="en-GB" sz="2800" dirty="0">
                <a:solidFill>
                  <a:srgbClr val="000000"/>
                </a:solidFill>
                <a:latin typeface="Calibri" panose="020F0502020204030204"/>
              </a:rPr>
              <a:t>. The final diagnosis of delirium was done using the Diagnostic and Statistical Manual of the American Psychiatric Association (DSM-5). The clinical notes were scanned for keywords using a validated chart abstraction method</a:t>
            </a:r>
            <a:r>
              <a:rPr lang="en-GB" sz="2800" baseline="30000" dirty="0">
                <a:solidFill>
                  <a:srgbClr val="000000"/>
                </a:solidFill>
              </a:rPr>
              <a:t>3</a:t>
            </a:r>
            <a:r>
              <a:rPr lang="en-GB" sz="2800" dirty="0">
                <a:solidFill>
                  <a:srgbClr val="000000"/>
                </a:solidFill>
                <a:latin typeface="Calibri" panose="020F0502020204030204"/>
              </a:rPr>
              <a:t>. Univariate and multivariate analyses were performed for the entire study population as well as a subgroup of patients without pre-existing neurological or cognitive dysfunction.</a:t>
            </a:r>
            <a:endParaRPr lang="en-GB" sz="2800" dirty="0">
              <a:solidFill>
                <a:prstClr val="white"/>
              </a:solidFill>
              <a:latin typeface="Calibri" panose="020F0502020204030204"/>
            </a:endParaRPr>
          </a:p>
        </p:txBody>
      </p:sp>
      <p:pic>
        <p:nvPicPr>
          <p:cNvPr id="19" name="Picture 18" descr="A picture containing text, clipart&#10;&#10;Description automatically generated">
            <a:extLst>
              <a:ext uri="{FF2B5EF4-FFF2-40B4-BE49-F238E27FC236}">
                <a16:creationId xmlns:a16="http://schemas.microsoft.com/office/drawing/2014/main" id="{8BDB3EDA-D086-4B83-80CF-6B9341CD5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24311" y="243817"/>
            <a:ext cx="3728966" cy="1643582"/>
          </a:xfrm>
          <a:prstGeom prst="rect">
            <a:avLst/>
          </a:prstGeom>
        </p:spPr>
      </p:pic>
      <p:sp>
        <p:nvSpPr>
          <p:cNvPr id="25" name="TextBox 24">
            <a:extLst>
              <a:ext uri="{FF2B5EF4-FFF2-40B4-BE49-F238E27FC236}">
                <a16:creationId xmlns:a16="http://schemas.microsoft.com/office/drawing/2014/main" id="{0184CCDA-5C92-486D-A9A3-57B0E7BF0916}"/>
              </a:ext>
            </a:extLst>
          </p:cNvPr>
          <p:cNvSpPr txBox="1"/>
          <p:nvPr/>
        </p:nvSpPr>
        <p:spPr>
          <a:xfrm>
            <a:off x="308829" y="20198017"/>
            <a:ext cx="9094507" cy="1103866"/>
          </a:xfrm>
          <a:prstGeom prst="rect">
            <a:avLst/>
          </a:prstGeom>
        </p:spPr>
        <p:style>
          <a:lnRef idx="1">
            <a:schemeClr val="accent6"/>
          </a:lnRef>
          <a:fillRef idx="2">
            <a:schemeClr val="accent6"/>
          </a:fillRef>
          <a:effectRef idx="1">
            <a:schemeClr val="accent6"/>
          </a:effectRef>
          <a:fontRef idx="minor">
            <a:schemeClr val="dk1"/>
          </a:fontRef>
        </p:style>
        <p:txBody>
          <a:bodyPr wrap="square" lIns="89395" tIns="89395" rIns="89395" bIns="89395" rtlCol="0">
            <a:spAutoFit/>
          </a:bodyPr>
          <a:lstStyle/>
          <a:p>
            <a:pPr algn="justLow"/>
            <a:r>
              <a:rPr lang="en-GB" sz="2000" dirty="0">
                <a:solidFill>
                  <a:schemeClr val="dk1"/>
                </a:solidFill>
              </a:rPr>
              <a:t>Table (1) Multivariate analysis of the perioperative risk factors associated with postoperative delirium in the whole group and subgroup populations. </a:t>
            </a:r>
          </a:p>
          <a:p>
            <a:pPr algn="justLow"/>
            <a:r>
              <a:rPr lang="en-GB" sz="2000" dirty="0"/>
              <a:t>*P-value of &lt; 0.025 statistically significant.</a:t>
            </a:r>
            <a:endParaRPr lang="en-GB" sz="2000" dirty="0">
              <a:solidFill>
                <a:schemeClr val="dk1"/>
              </a:solidFill>
            </a:endParaRPr>
          </a:p>
        </p:txBody>
      </p:sp>
      <p:pic>
        <p:nvPicPr>
          <p:cNvPr id="20" name="Picture 19" descr="Logo, company name&#10;&#10;Description automatically generated">
            <a:extLst>
              <a:ext uri="{FF2B5EF4-FFF2-40B4-BE49-F238E27FC236}">
                <a16:creationId xmlns:a16="http://schemas.microsoft.com/office/drawing/2014/main" id="{0E8ACE27-2339-2972-01B1-6F11F98E6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34" y="276634"/>
            <a:ext cx="4862868" cy="1609316"/>
          </a:xfrm>
          <a:prstGeom prst="rect">
            <a:avLst/>
          </a:prstGeom>
        </p:spPr>
      </p:pic>
      <p:pic>
        <p:nvPicPr>
          <p:cNvPr id="22" name="Picture 21" descr="Chart, line chart&#10;&#10;Description automatically generated">
            <a:extLst>
              <a:ext uri="{FF2B5EF4-FFF2-40B4-BE49-F238E27FC236}">
                <a16:creationId xmlns:a16="http://schemas.microsoft.com/office/drawing/2014/main" id="{25F2C575-1E91-13F2-6ECB-118CA47197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12227" y="8483605"/>
            <a:ext cx="9128610" cy="737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 Box 2">
            <a:extLst>
              <a:ext uri="{FF2B5EF4-FFF2-40B4-BE49-F238E27FC236}">
                <a16:creationId xmlns:a16="http://schemas.microsoft.com/office/drawing/2014/main" id="{3DB4EDCC-8CCA-048B-CC7A-EA7E71AD9507}"/>
              </a:ext>
            </a:extLst>
          </p:cNvPr>
          <p:cNvSpPr txBox="1">
            <a:spLocks noChangeArrowheads="1"/>
          </p:cNvSpPr>
          <p:nvPr/>
        </p:nvSpPr>
        <p:spPr bwMode="auto">
          <a:xfrm>
            <a:off x="19220319" y="15905656"/>
            <a:ext cx="9128610" cy="2730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Low" defTabSz="914400" eaLnBrk="0" fontAlgn="base" hangingPunct="0">
              <a:spcBef>
                <a:spcPct val="0"/>
              </a:spcBef>
              <a:spcAft>
                <a:spcPts val="800"/>
              </a:spcAft>
            </a:pPr>
            <a:r>
              <a:rPr lang="en-US" altLang="en-US" dirty="0">
                <a:latin typeface="Calibri" panose="020F0502020204030204" pitchFamily="34" charset="0"/>
                <a:ea typeface="Arial" panose="020B0604020202020204" pitchFamily="34" charset="0"/>
              </a:rPr>
              <a:t>Figure (2) </a:t>
            </a:r>
          </a:p>
          <a:p>
            <a:pPr algn="justLow" defTabSz="914400" eaLnBrk="0" fontAlgn="base" hangingPunct="0">
              <a:spcBef>
                <a:spcPct val="0"/>
              </a:spcBef>
              <a:spcAft>
                <a:spcPts val="800"/>
              </a:spcAft>
            </a:pPr>
            <a:r>
              <a:rPr lang="en-US" altLang="en-US" dirty="0">
                <a:latin typeface="Calibri" panose="020F0502020204030204" pitchFamily="34" charset="0"/>
                <a:ea typeface="Arial" panose="020B0604020202020204" pitchFamily="34" charset="0"/>
              </a:rPr>
              <a:t>A) Receiver-ope0rating characteristic (ROC) curve from logistic regression model for prediction of delirium in the whole study population. The model has a good predictive value with an area under the ROC curve (AUC) of 0.835. A cut-off predicted probability &gt; 0.33 has a sensitivity of 71% and specificity of 82% (J-index = 0.53).</a:t>
            </a:r>
          </a:p>
          <a:p>
            <a:pPr algn="justLow" defTabSz="914400" eaLnBrk="0" fontAlgn="base" hangingPunct="0">
              <a:spcBef>
                <a:spcPct val="0"/>
              </a:spcBef>
              <a:spcAft>
                <a:spcPts val="800"/>
              </a:spcAft>
            </a:pPr>
            <a:r>
              <a:rPr lang="en-US" altLang="en-US" dirty="0">
                <a:latin typeface="Calibri" panose="020F0502020204030204" pitchFamily="34" charset="0"/>
                <a:ea typeface="Arial" panose="020B0604020202020204" pitchFamily="34" charset="0"/>
              </a:rPr>
              <a:t>B) ROC curve from the logistic regression model for the prediction of delirium in patients without pre-existing neurological/cognitive dysfunction. The model has a good predictive value with an area under the ROC curve (AUC) of 0.813. A cut-off predicted probability &gt; 0.29 has a sensitivity of 72% and specificity of 88% (J-index = 0.60).</a:t>
            </a:r>
            <a:endParaRPr lang="en-US" altLang="en-US" sz="4800" dirty="0">
              <a:latin typeface="Arial" panose="020B0604020202020204" pitchFamily="34" charset="0"/>
            </a:endParaRPr>
          </a:p>
        </p:txBody>
      </p:sp>
      <p:pic>
        <p:nvPicPr>
          <p:cNvPr id="27" name="Picture 26" descr="Chart&#10;&#10;Description automatically generated">
            <a:extLst>
              <a:ext uri="{FF2B5EF4-FFF2-40B4-BE49-F238E27FC236}">
                <a16:creationId xmlns:a16="http://schemas.microsoft.com/office/drawing/2014/main" id="{ED56CCF1-E631-0FDD-7EFE-5F2ADD208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9449" y="8483605"/>
            <a:ext cx="9150656" cy="737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TextBox 30">
            <a:extLst>
              <a:ext uri="{FF2B5EF4-FFF2-40B4-BE49-F238E27FC236}">
                <a16:creationId xmlns:a16="http://schemas.microsoft.com/office/drawing/2014/main" id="{B5AA05B1-2371-2B4B-D488-5C97A33556BE}"/>
              </a:ext>
            </a:extLst>
          </p:cNvPr>
          <p:cNvSpPr txBox="1"/>
          <p:nvPr/>
        </p:nvSpPr>
        <p:spPr>
          <a:xfrm>
            <a:off x="19212227" y="18705969"/>
            <a:ext cx="9100034" cy="264687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2270215">
              <a:defRPr/>
            </a:pPr>
            <a:r>
              <a:rPr lang="en-GB" sz="2300" b="1" dirty="0">
                <a:solidFill>
                  <a:srgbClr val="000000"/>
                </a:solidFill>
                <a:latin typeface="Calibri" panose="020F0502020204030204"/>
              </a:rPr>
              <a:t>Funding and </a:t>
            </a:r>
            <a:r>
              <a:rPr lang="en-GB" sz="2400" b="1" dirty="0">
                <a:solidFill>
                  <a:srgbClr val="000000"/>
                </a:solidFill>
                <a:latin typeface="Calibri" panose="020F0502020204030204"/>
              </a:rPr>
              <a:t>Acknowledgments</a:t>
            </a:r>
            <a:endParaRPr lang="en-GB" sz="2300" b="1" dirty="0">
              <a:solidFill>
                <a:srgbClr val="000000"/>
              </a:solidFill>
              <a:latin typeface="Calibri" panose="020F0502020204030204"/>
            </a:endParaRPr>
          </a:p>
          <a:p>
            <a:pPr algn="justLow" defTabSz="2270215">
              <a:defRPr/>
            </a:pPr>
            <a:r>
              <a:rPr lang="en-GB" sz="2300" dirty="0">
                <a:solidFill>
                  <a:srgbClr val="000000"/>
                </a:solidFill>
                <a:latin typeface="Calibri" panose="020F0502020204030204"/>
              </a:rPr>
              <a:t>The authors are grateful for the funding provided by the Egyptian mission sector of the Ministry of Higher Education in Egypt. Additionally, we would like to express our appreciation to Assistant Prof. Thomas Jackson and Prof. Tonny Veenith for their invaluable support and guidance during this project, and to Prof. </a:t>
            </a:r>
            <a:r>
              <a:rPr lang="en-GB" sz="2300" dirty="0" err="1">
                <a:solidFill>
                  <a:srgbClr val="000000"/>
                </a:solidFill>
                <a:latin typeface="Calibri" panose="020F0502020204030204"/>
              </a:rPr>
              <a:t>Sameh</a:t>
            </a:r>
            <a:r>
              <a:rPr lang="en-GB" sz="2300" dirty="0">
                <a:solidFill>
                  <a:srgbClr val="000000"/>
                </a:solidFill>
                <a:latin typeface="Calibri" panose="020F0502020204030204"/>
              </a:rPr>
              <a:t> Michel for his assistance with the statistical analysis.</a:t>
            </a:r>
          </a:p>
        </p:txBody>
      </p:sp>
      <p:graphicFrame>
        <p:nvGraphicFramePr>
          <p:cNvPr id="33" name="Table 32">
            <a:extLst>
              <a:ext uri="{FF2B5EF4-FFF2-40B4-BE49-F238E27FC236}">
                <a16:creationId xmlns:a16="http://schemas.microsoft.com/office/drawing/2014/main" id="{E6C0542C-DA3E-EC5E-F8D0-C3732B1D49D2}"/>
              </a:ext>
            </a:extLst>
          </p:cNvPr>
          <p:cNvGraphicFramePr>
            <a:graphicFrameLocks noGrp="1"/>
          </p:cNvGraphicFramePr>
          <p:nvPr>
            <p:extLst>
              <p:ext uri="{D42A27DB-BD31-4B8C-83A1-F6EECF244321}">
                <p14:modId xmlns:p14="http://schemas.microsoft.com/office/powerpoint/2010/main" val="2136759929"/>
              </p:ext>
            </p:extLst>
          </p:nvPr>
        </p:nvGraphicFramePr>
        <p:xfrm>
          <a:off x="308829" y="13789035"/>
          <a:ext cx="9128609" cy="6408982"/>
        </p:xfrm>
        <a:graphic>
          <a:graphicData uri="http://schemas.openxmlformats.org/drawingml/2006/table">
            <a:tbl>
              <a:tblPr firstRow="1" firstCol="1" bandRow="1">
                <a:tableStyleId>{793D81CF-94F2-401A-BA57-92F5A7B2D0C5}</a:tableStyleId>
              </a:tblPr>
              <a:tblGrid>
                <a:gridCol w="5035341">
                  <a:extLst>
                    <a:ext uri="{9D8B030D-6E8A-4147-A177-3AD203B41FA5}">
                      <a16:colId xmlns:a16="http://schemas.microsoft.com/office/drawing/2014/main" val="3160078610"/>
                    </a:ext>
                  </a:extLst>
                </a:gridCol>
                <a:gridCol w="2946715">
                  <a:extLst>
                    <a:ext uri="{9D8B030D-6E8A-4147-A177-3AD203B41FA5}">
                      <a16:colId xmlns:a16="http://schemas.microsoft.com/office/drawing/2014/main" val="1215247953"/>
                    </a:ext>
                  </a:extLst>
                </a:gridCol>
                <a:gridCol w="1146553">
                  <a:extLst>
                    <a:ext uri="{9D8B030D-6E8A-4147-A177-3AD203B41FA5}">
                      <a16:colId xmlns:a16="http://schemas.microsoft.com/office/drawing/2014/main" val="4265175161"/>
                    </a:ext>
                  </a:extLst>
                </a:gridCol>
              </a:tblGrid>
              <a:tr h="370710">
                <a:tc gridSpan="3">
                  <a:txBody>
                    <a:bodyPr/>
                    <a:lstStyle/>
                    <a:p>
                      <a:pPr algn="l"/>
                      <a:r>
                        <a:rPr lang="en-US" sz="2000" dirty="0">
                          <a:solidFill>
                            <a:schemeClr val="bg1"/>
                          </a:solidFill>
                          <a:effectLst/>
                        </a:rPr>
                        <a:t>Whole study population</a:t>
                      </a:r>
                      <a:endParaRPr lang="en-GB" sz="20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8112835"/>
                  </a:ext>
                </a:extLst>
              </a:tr>
              <a:tr h="370710">
                <a:tc>
                  <a:txBody>
                    <a:bodyPr/>
                    <a:lstStyle/>
                    <a:p>
                      <a:pPr algn="l"/>
                      <a:r>
                        <a:rPr lang="en-US" sz="2000" dirty="0">
                          <a:solidFill>
                            <a:schemeClr val="tx1"/>
                          </a:solidFill>
                          <a:effectLst/>
                        </a:rPr>
                        <a:t>Variables</a:t>
                      </a:r>
                      <a:endParaRPr lang="en-GB" sz="20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b="1">
                          <a:solidFill>
                            <a:schemeClr val="tx1"/>
                          </a:solidFill>
                          <a:effectLst/>
                        </a:rPr>
                        <a:t>OR (CI)</a:t>
                      </a:r>
                      <a:endParaRPr lang="en-GB" sz="2000" b="1">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b="1" dirty="0">
                          <a:solidFill>
                            <a:schemeClr val="tx1"/>
                          </a:solidFill>
                          <a:effectLst/>
                        </a:rPr>
                        <a:t>P-value</a:t>
                      </a:r>
                      <a:endParaRPr lang="en-GB" sz="2000" b="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1628042"/>
                  </a:ext>
                </a:extLst>
              </a:tr>
              <a:tr h="370710">
                <a:tc>
                  <a:txBody>
                    <a:bodyPr/>
                    <a:lstStyle/>
                    <a:p>
                      <a:pPr algn="l"/>
                      <a:r>
                        <a:rPr lang="en-US" sz="2000" b="0" dirty="0">
                          <a:solidFill>
                            <a:schemeClr val="tx1"/>
                          </a:solidFill>
                          <a:effectLst/>
                        </a:rPr>
                        <a:t>Age</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1.069 (1.009 to 1.132)</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0.023*</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37588078"/>
                  </a:ext>
                </a:extLst>
              </a:tr>
              <a:tr h="370710">
                <a:tc>
                  <a:txBody>
                    <a:bodyPr/>
                    <a:lstStyle/>
                    <a:p>
                      <a:pPr algn="l"/>
                      <a:r>
                        <a:rPr lang="en-US" sz="2000" b="0" dirty="0">
                          <a:solidFill>
                            <a:schemeClr val="tx1"/>
                          </a:solidFill>
                          <a:effectLst/>
                        </a:rPr>
                        <a:t>Female</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3.380 (1.464 to 7.803)</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0.004*</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045621655"/>
                  </a:ext>
                </a:extLst>
              </a:tr>
              <a:tr h="741421">
                <a:tc>
                  <a:txBody>
                    <a:bodyPr/>
                    <a:lstStyle/>
                    <a:p>
                      <a:pPr algn="l"/>
                      <a:r>
                        <a:rPr lang="en-US" sz="2000" b="0" dirty="0">
                          <a:solidFill>
                            <a:schemeClr val="tx1"/>
                          </a:solidFill>
                          <a:effectLst/>
                        </a:rPr>
                        <a:t>Preexistent neurological/cognitive dysfunction</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3.773 (1.322 to 10.773)</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0.013*</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967416684"/>
                  </a:ext>
                </a:extLst>
              </a:tr>
              <a:tr h="370710">
                <a:tc>
                  <a:txBody>
                    <a:bodyPr/>
                    <a:lstStyle/>
                    <a:p>
                      <a:pPr algn="l"/>
                      <a:r>
                        <a:rPr lang="en-US" sz="2000" b="0">
                          <a:solidFill>
                            <a:schemeClr val="tx1"/>
                          </a:solidFill>
                          <a:effectLst/>
                        </a:rPr>
                        <a:t>Frailty</a:t>
                      </a:r>
                      <a:endParaRPr lang="en-GB" sz="2000" b="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2.364 (1.002 to 5.573)</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0.049</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840844465"/>
                  </a:ext>
                </a:extLst>
              </a:tr>
              <a:tr h="370710">
                <a:tc>
                  <a:txBody>
                    <a:bodyPr/>
                    <a:lstStyle/>
                    <a:p>
                      <a:pPr algn="l"/>
                      <a:r>
                        <a:rPr lang="en-US" sz="2000" b="0">
                          <a:solidFill>
                            <a:schemeClr val="tx1"/>
                          </a:solidFill>
                          <a:effectLst/>
                        </a:rPr>
                        <a:t>Sepsis</a:t>
                      </a:r>
                      <a:endParaRPr lang="en-GB" sz="2000" b="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chemeClr val="tx1"/>
                          </a:solidFill>
                          <a:effectLst/>
                        </a:rPr>
                        <a:t>2.743 (1.134 to 6.630)</a:t>
                      </a:r>
                      <a:endParaRPr lang="en-GB" sz="20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0.025*</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34212341"/>
                  </a:ext>
                </a:extLst>
              </a:tr>
              <a:tr h="370710">
                <a:tc>
                  <a:txBody>
                    <a:bodyPr/>
                    <a:lstStyle/>
                    <a:p>
                      <a:pPr algn="l"/>
                      <a:r>
                        <a:rPr lang="en-US" sz="2000" b="0" dirty="0">
                          <a:solidFill>
                            <a:schemeClr val="tx1"/>
                          </a:solidFill>
                          <a:effectLst/>
                        </a:rPr>
                        <a:t>Operative severity score </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1.102 (1.016 to 1.195)</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0.020*</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21036037"/>
                  </a:ext>
                </a:extLst>
              </a:tr>
              <a:tr h="370710">
                <a:tc>
                  <a:txBody>
                    <a:bodyPr/>
                    <a:lstStyle/>
                    <a:p>
                      <a:pPr algn="l"/>
                      <a:r>
                        <a:rPr lang="en-US" sz="2000" b="0" dirty="0">
                          <a:solidFill>
                            <a:schemeClr val="tx1"/>
                          </a:solidFill>
                          <a:effectLst/>
                        </a:rPr>
                        <a:t>Mechanical Ventilation</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chemeClr val="tx1"/>
                          </a:solidFill>
                          <a:effectLst/>
                        </a:rPr>
                        <a:t>7.959 (2.788 to 22.726)</a:t>
                      </a:r>
                      <a:endParaRPr lang="en-GB" sz="20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&lt;0.001*</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86686996"/>
                  </a:ext>
                </a:extLst>
              </a:tr>
              <a:tr h="370710">
                <a:tc gridSpan="3">
                  <a:txBody>
                    <a:bodyPr/>
                    <a:lstStyle/>
                    <a:p>
                      <a:pPr algn="l"/>
                      <a:r>
                        <a:rPr lang="en-US" sz="2000" dirty="0">
                          <a:solidFill>
                            <a:schemeClr val="bg1"/>
                          </a:solidFill>
                          <a:effectLst/>
                        </a:rPr>
                        <a:t>Subgroup population</a:t>
                      </a:r>
                      <a:endParaRPr lang="en-GB" sz="20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6531747"/>
                  </a:ext>
                </a:extLst>
              </a:tr>
              <a:tr h="370710">
                <a:tc>
                  <a:txBody>
                    <a:bodyPr/>
                    <a:lstStyle/>
                    <a:p>
                      <a:pPr algn="l"/>
                      <a:r>
                        <a:rPr lang="en-US" sz="2000">
                          <a:solidFill>
                            <a:schemeClr val="tx1"/>
                          </a:solidFill>
                          <a:effectLst/>
                        </a:rPr>
                        <a:t>Variables</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b="1">
                          <a:solidFill>
                            <a:schemeClr val="tx1"/>
                          </a:solidFill>
                          <a:effectLst/>
                        </a:rPr>
                        <a:t>OR (CI)</a:t>
                      </a:r>
                      <a:endParaRPr lang="en-GB" sz="2000" b="1">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b="1" dirty="0">
                          <a:solidFill>
                            <a:schemeClr val="tx1"/>
                          </a:solidFill>
                          <a:effectLst/>
                        </a:rPr>
                        <a:t>P-value</a:t>
                      </a:r>
                      <a:endParaRPr lang="en-GB" sz="2000" b="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528664971"/>
                  </a:ext>
                </a:extLst>
              </a:tr>
              <a:tr h="370710">
                <a:tc>
                  <a:txBody>
                    <a:bodyPr/>
                    <a:lstStyle/>
                    <a:p>
                      <a:pPr algn="l"/>
                      <a:r>
                        <a:rPr lang="en-US" sz="2000" b="0" dirty="0">
                          <a:solidFill>
                            <a:schemeClr val="tx1"/>
                          </a:solidFill>
                          <a:effectLst/>
                        </a:rPr>
                        <a:t>Age</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1.075 (1.011 to 1.142)</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0.020*</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31888654"/>
                  </a:ext>
                </a:extLst>
              </a:tr>
              <a:tr h="370710">
                <a:tc>
                  <a:txBody>
                    <a:bodyPr/>
                    <a:lstStyle/>
                    <a:p>
                      <a:pPr algn="l"/>
                      <a:r>
                        <a:rPr lang="en-US" sz="2000" b="0" dirty="0">
                          <a:solidFill>
                            <a:schemeClr val="tx1"/>
                          </a:solidFill>
                          <a:effectLst/>
                        </a:rPr>
                        <a:t>Female</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2.322 (0.9617 to 5.614)</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0.061</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27510288"/>
                  </a:ext>
                </a:extLst>
              </a:tr>
              <a:tr h="370710">
                <a:tc>
                  <a:txBody>
                    <a:bodyPr/>
                    <a:lstStyle/>
                    <a:p>
                      <a:pPr algn="l"/>
                      <a:r>
                        <a:rPr lang="en-US" sz="2000" b="0" dirty="0">
                          <a:solidFill>
                            <a:schemeClr val="tx1"/>
                          </a:solidFill>
                          <a:effectLst/>
                        </a:rPr>
                        <a:t>Kidney disease</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chemeClr val="tx1"/>
                          </a:solidFill>
                          <a:effectLst/>
                        </a:rPr>
                        <a:t>4.757 (1.457 to 15.528)</a:t>
                      </a:r>
                      <a:endParaRPr lang="en-GB" sz="20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0.010*</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10107535"/>
                  </a:ext>
                </a:extLst>
              </a:tr>
              <a:tr h="370710">
                <a:tc>
                  <a:txBody>
                    <a:bodyPr/>
                    <a:lstStyle/>
                    <a:p>
                      <a:pPr algn="l"/>
                      <a:r>
                        <a:rPr lang="en-US" sz="2000" b="0">
                          <a:solidFill>
                            <a:schemeClr val="tx1"/>
                          </a:solidFill>
                          <a:effectLst/>
                        </a:rPr>
                        <a:t>Albumin (g/l)</a:t>
                      </a:r>
                      <a:endParaRPr lang="en-GB" sz="2000" b="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0.936 (0.884 to 0.992)</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0.025*</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01769780"/>
                  </a:ext>
                </a:extLst>
              </a:tr>
              <a:tr h="477621">
                <a:tc>
                  <a:txBody>
                    <a:bodyPr/>
                    <a:lstStyle/>
                    <a:p>
                      <a:pPr algn="l"/>
                      <a:r>
                        <a:rPr lang="en-US" sz="2000" b="0" dirty="0">
                          <a:solidFill>
                            <a:schemeClr val="tx1"/>
                          </a:solidFill>
                          <a:effectLst/>
                        </a:rPr>
                        <a:t>Mechanical Ventilation</a:t>
                      </a:r>
                      <a:endParaRPr lang="en-GB" sz="2000" b="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a:solidFill>
                            <a:schemeClr val="tx1"/>
                          </a:solidFill>
                          <a:effectLst/>
                        </a:rPr>
                        <a:t>10.338 (3.569 to 29.950)</a:t>
                      </a:r>
                      <a:endParaRPr lang="en-GB" sz="20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l"/>
                      <a:r>
                        <a:rPr lang="en-US" sz="2000" dirty="0">
                          <a:solidFill>
                            <a:srgbClr val="C00000"/>
                          </a:solidFill>
                          <a:effectLst/>
                        </a:rPr>
                        <a:t>&lt;0.0001*</a:t>
                      </a:r>
                      <a:endParaRPr lang="en-GB" sz="20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49353269"/>
                  </a:ext>
                </a:extLst>
              </a:tr>
            </a:tbl>
          </a:graphicData>
        </a:graphic>
      </p:graphicFrame>
      <p:sp>
        <p:nvSpPr>
          <p:cNvPr id="34" name="TextBox 33">
            <a:extLst>
              <a:ext uri="{FF2B5EF4-FFF2-40B4-BE49-F238E27FC236}">
                <a16:creationId xmlns:a16="http://schemas.microsoft.com/office/drawing/2014/main" id="{202DD3DD-A285-3413-66B9-C5F09511CCFB}"/>
              </a:ext>
            </a:extLst>
          </p:cNvPr>
          <p:cNvSpPr txBox="1"/>
          <p:nvPr/>
        </p:nvSpPr>
        <p:spPr>
          <a:xfrm>
            <a:off x="28617400" y="18829080"/>
            <a:ext cx="9150657" cy="24468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b="1" i="0" u="none" strike="noStrike" kern="1200" cap="none" spc="0" normalizeH="0" baseline="0" noProof="0" dirty="0">
                <a:ln>
                  <a:noFill/>
                </a:ln>
                <a:solidFill>
                  <a:srgbClr val="000000"/>
                </a:solidFill>
                <a:effectLst/>
                <a:uLnTx/>
                <a:uFillTx/>
                <a:latin typeface="Calibri" panose="020F0502020204030204"/>
                <a:ea typeface="+mn-ea"/>
                <a:cs typeface="+mn-cs"/>
              </a:rPr>
              <a:t>Reference</a:t>
            </a:r>
            <a:endParaRPr kumimoji="0" lang="en-GB" sz="15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68187" marR="0" lvl="0" indent="-268187" algn="justLow" defTabSz="457200" rtl="0" eaLnBrk="1" fontAlgn="auto" latinLnBrk="0" hangingPunct="1">
              <a:lnSpc>
                <a:spcPct val="100000"/>
              </a:lnSpc>
              <a:spcBef>
                <a:spcPts val="0"/>
              </a:spcBef>
              <a:spcAft>
                <a:spcPts val="0"/>
              </a:spcAft>
              <a:buClrTx/>
              <a:buSzTx/>
              <a:buFont typeface="+mj-lt"/>
              <a:buAutoNum type="arabicPeriod"/>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Ida M, Takeshita Y, Kawaguchi M. Preoperative serum biomarkers in the prediction of postoperative delirium following abdominal surgery.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Geriatr</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Gerontol</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Int [Internet] 2020; 20: 1208–12 Available from: </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hlinkClick r:id="rId9"/>
              </a:rPr>
              <a:t>http://onlinelibrary.wiley.com/doi/abs/10.1111/ggi.14066</a:t>
            </a: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268187" marR="0" lvl="0" indent="-268187" algn="justLow" defTabSz="457200" rtl="0" eaLnBrk="1" fontAlgn="auto" latinLnBrk="0" hangingPunct="1">
              <a:lnSpc>
                <a:spcPct val="100000"/>
              </a:lnSpc>
              <a:spcBef>
                <a:spcPts val="0"/>
              </a:spcBef>
              <a:spcAft>
                <a:spcPts val="0"/>
              </a:spcAft>
              <a:buClrTx/>
              <a:buSzTx/>
              <a:buFont typeface="+mj-lt"/>
              <a:buAutoNum type="arabicPeriod"/>
              <a:tabLst/>
              <a:defRPr/>
            </a:pP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Chen T-J, Chung Y-W, Chang H-C (Rita), et al. Diagnostic accuracy of the CAM-ICU and ICDSC in detecting intensive care unit delirium: A bivariate meta-analysis. Int J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Nurs</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Stud [Internet] 2021; 113: 103782 Available from: </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hlinkClick r:id="rId10"/>
              </a:rPr>
              <a:t>https://www.sciencedirect.com/science/article/pii/S0020748920302686</a:t>
            </a: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268187" marR="0" lvl="0" indent="-268187" algn="justLow" defTabSz="457200" rtl="0" eaLnBrk="1" fontAlgn="auto" latinLnBrk="0" hangingPunct="1">
              <a:lnSpc>
                <a:spcPct val="100000"/>
              </a:lnSpc>
              <a:spcBef>
                <a:spcPts val="0"/>
              </a:spcBef>
              <a:spcAft>
                <a:spcPts val="0"/>
              </a:spcAft>
              <a:buClrTx/>
              <a:buSzTx/>
              <a:buFont typeface="+mj-lt"/>
              <a:buAutoNum type="arabicPeriod"/>
              <a:tabLst/>
              <a:defRPr/>
            </a:pP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Krewulak</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KD,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Hiploylee</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C, Ely EW,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Stelfox</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HT, Inouye SK,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Fiest</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KM. Adaptation and Validation of a Chart-Based Delirium Detection Tool for the ICU (CHART-DEL-ICU). J Am </a:t>
            </a:r>
            <a:r>
              <a:rPr kumimoji="0" lang="en-GB" sz="15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Geriatr</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Soc [Internet] 2021; 69: 1027–34 Available from: </a:t>
            </a:r>
            <a:r>
              <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hlinkClick r:id="rId11"/>
              </a:rPr>
              <a:t>http://onlinelibrary.wiley.com/doi/abs/10.1111/jgs.16987</a:t>
            </a: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a16="http://schemas.microsoft.com/office/drawing/2014/main" id="{274CF02F-89F9-7EDE-0123-8C17B9CC1040}"/>
              </a:ext>
            </a:extLst>
          </p:cNvPr>
          <p:cNvSpPr txBox="1"/>
          <p:nvPr/>
        </p:nvSpPr>
        <p:spPr>
          <a:xfrm>
            <a:off x="28639448" y="15905656"/>
            <a:ext cx="9128609" cy="2790508"/>
          </a:xfrm>
          <a:prstGeom prst="rect">
            <a:avLst/>
          </a:prstGeom>
          <a:solidFill>
            <a:schemeClr val="bg1"/>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justLow" defTabSz="914400" eaLnBrk="0" fontAlgn="base" hangingPunct="0">
              <a:spcBef>
                <a:spcPct val="0"/>
              </a:spcBef>
              <a:spcAft>
                <a:spcPts val="800"/>
              </a:spcAft>
            </a:pPr>
            <a:r>
              <a:rPr lang="en-GB" dirty="0">
                <a:latin typeface="Calibri" panose="020F0502020204030204" pitchFamily="34" charset="0"/>
              </a:rPr>
              <a:t>Figure (3)</a:t>
            </a:r>
          </a:p>
          <a:p>
            <a:pPr algn="justLow" defTabSz="914400" eaLnBrk="0" fontAlgn="base" hangingPunct="0">
              <a:spcBef>
                <a:spcPct val="0"/>
              </a:spcBef>
              <a:spcAft>
                <a:spcPts val="800"/>
              </a:spcAft>
            </a:pPr>
            <a:r>
              <a:rPr lang="en-GB" sz="1600" dirty="0">
                <a:latin typeface="Calibri" panose="020F0502020204030204" pitchFamily="34" charset="0"/>
              </a:rPr>
              <a:t>A) </a:t>
            </a:r>
            <a:r>
              <a:rPr lang="en-GB" dirty="0">
                <a:latin typeface="Calibri" panose="020F0502020204030204" pitchFamily="34" charset="0"/>
              </a:rPr>
              <a:t>Kaplan-Meier survival curves for patients with or without delirium in the whole study cohort. Markers across lines represent censored data. The difference between both curves is statistically significant (</a:t>
            </a:r>
            <a:r>
              <a:rPr lang="en-GB" dirty="0" err="1">
                <a:latin typeface="Calibri" panose="020F0502020204030204" pitchFamily="34" charset="0"/>
              </a:rPr>
              <a:t>Logrank</a:t>
            </a:r>
            <a:r>
              <a:rPr lang="en-GB" dirty="0">
                <a:latin typeface="Calibri" panose="020F0502020204030204" pitchFamily="34" charset="0"/>
              </a:rPr>
              <a:t> chi-squared = 7.319, DF = 1, p-value = .0008). Hazard ratio = 4.14, 95% CI = 1.48 to 11.59. </a:t>
            </a:r>
          </a:p>
          <a:p>
            <a:pPr algn="justLow" defTabSz="914400" eaLnBrk="0" fontAlgn="base" hangingPunct="0">
              <a:spcBef>
                <a:spcPct val="0"/>
              </a:spcBef>
              <a:spcAft>
                <a:spcPts val="800"/>
              </a:spcAft>
            </a:pPr>
            <a:r>
              <a:rPr lang="en-GB" dirty="0">
                <a:latin typeface="Calibri" panose="020F0502020204030204" pitchFamily="34" charset="0"/>
              </a:rPr>
              <a:t>B) Kaplan-Meier survival curves for patients with or without delirium and no pre-existing neurological/cognitive Dysfunction. Markers across lines represent censored data. The difference between both curves is statistically significant (</a:t>
            </a:r>
            <a:r>
              <a:rPr lang="en-GB" dirty="0" err="1">
                <a:latin typeface="Calibri" panose="020F0502020204030204" pitchFamily="34" charset="0"/>
              </a:rPr>
              <a:t>Logrank</a:t>
            </a:r>
            <a:r>
              <a:rPr lang="en-GB" dirty="0">
                <a:latin typeface="Calibri" panose="020F0502020204030204" pitchFamily="34" charset="0"/>
              </a:rPr>
              <a:t> chi-squared = 5.399, DF = 1, p-value = .020). Hazard ratio = 4.18, 95% CI = 1.25 to 13.99.</a:t>
            </a:r>
          </a:p>
        </p:txBody>
      </p:sp>
      <p:pic>
        <p:nvPicPr>
          <p:cNvPr id="38" name="Picture 37" descr="Chart, bar chart&#10;&#10;Description automatically generated">
            <a:extLst>
              <a:ext uri="{FF2B5EF4-FFF2-40B4-BE49-F238E27FC236}">
                <a16:creationId xmlns:a16="http://schemas.microsoft.com/office/drawing/2014/main" id="{0D887522-3C11-9542-C284-6E13B15012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67215" y="2430806"/>
            <a:ext cx="9128610" cy="5340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descr="Chart, bar chart&#10;&#10;Description automatically generated">
            <a:extLst>
              <a:ext uri="{FF2B5EF4-FFF2-40B4-BE49-F238E27FC236}">
                <a16:creationId xmlns:a16="http://schemas.microsoft.com/office/drawing/2014/main" id="{2166328C-1D79-C78A-BFB5-C94C8358C2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498800" y="2430806"/>
            <a:ext cx="9291305" cy="531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TextBox 40">
            <a:extLst>
              <a:ext uri="{FF2B5EF4-FFF2-40B4-BE49-F238E27FC236}">
                <a16:creationId xmlns:a16="http://schemas.microsoft.com/office/drawing/2014/main" id="{1AB2E143-5F53-8674-ED65-37C91A1137E5}"/>
              </a:ext>
            </a:extLst>
          </p:cNvPr>
          <p:cNvSpPr txBox="1"/>
          <p:nvPr/>
        </p:nvSpPr>
        <p:spPr>
          <a:xfrm>
            <a:off x="20716649" y="7829089"/>
            <a:ext cx="15138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Figure(1) shows the perioperative predisposing and precipitating risk factors and the outcomes of Postoperative delirium in the whole study population.</a:t>
            </a:r>
          </a:p>
        </p:txBody>
      </p:sp>
      <p:graphicFrame>
        <p:nvGraphicFramePr>
          <p:cNvPr id="43" name="Chart 42">
            <a:extLst>
              <a:ext uri="{FF2B5EF4-FFF2-40B4-BE49-F238E27FC236}">
                <a16:creationId xmlns:a16="http://schemas.microsoft.com/office/drawing/2014/main" id="{984CD9B8-81AD-B116-6883-5C3E17D077A8}"/>
              </a:ext>
            </a:extLst>
          </p:cNvPr>
          <p:cNvGraphicFramePr/>
          <p:nvPr>
            <p:extLst>
              <p:ext uri="{D42A27DB-BD31-4B8C-83A1-F6EECF244321}">
                <p14:modId xmlns:p14="http://schemas.microsoft.com/office/powerpoint/2010/main" val="3952461912"/>
              </p:ext>
            </p:extLst>
          </p:nvPr>
        </p:nvGraphicFramePr>
        <p:xfrm>
          <a:off x="14636484" y="15056708"/>
          <a:ext cx="3830297" cy="236483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4" name="Chart 43">
            <a:extLst>
              <a:ext uri="{FF2B5EF4-FFF2-40B4-BE49-F238E27FC236}">
                <a16:creationId xmlns:a16="http://schemas.microsoft.com/office/drawing/2014/main" id="{ED24C361-8EDC-8B3E-60A1-6AA20702B15A}"/>
              </a:ext>
            </a:extLst>
          </p:cNvPr>
          <p:cNvGraphicFramePr/>
          <p:nvPr>
            <p:extLst>
              <p:ext uri="{D42A27DB-BD31-4B8C-83A1-F6EECF244321}">
                <p14:modId xmlns:p14="http://schemas.microsoft.com/office/powerpoint/2010/main" val="1007797635"/>
              </p:ext>
            </p:extLst>
          </p:nvPr>
        </p:nvGraphicFramePr>
        <p:xfrm>
          <a:off x="10301990" y="15056708"/>
          <a:ext cx="3713542" cy="2364837"/>
        </p:xfrm>
        <a:graphic>
          <a:graphicData uri="http://schemas.openxmlformats.org/drawingml/2006/chart">
            <c:chart xmlns:c="http://schemas.openxmlformats.org/drawingml/2006/chart" xmlns:r="http://schemas.openxmlformats.org/officeDocument/2006/relationships" r:id="rId15"/>
          </a:graphicData>
        </a:graphic>
      </p:graphicFrame>
      <p:sp>
        <p:nvSpPr>
          <p:cNvPr id="2" name="TextBox 1">
            <a:extLst>
              <a:ext uri="{FF2B5EF4-FFF2-40B4-BE49-F238E27FC236}">
                <a16:creationId xmlns:a16="http://schemas.microsoft.com/office/drawing/2014/main" id="{CA85C54C-DB0F-7406-3E90-CBB626C76BB3}"/>
              </a:ext>
            </a:extLst>
          </p:cNvPr>
          <p:cNvSpPr txBox="1"/>
          <p:nvPr/>
        </p:nvSpPr>
        <p:spPr>
          <a:xfrm>
            <a:off x="21361400" y="8631554"/>
            <a:ext cx="241300" cy="215444"/>
          </a:xfrm>
          <a:prstGeom prst="rect">
            <a:avLst/>
          </a:prstGeom>
          <a:noFill/>
        </p:spPr>
        <p:txBody>
          <a:bodyPr wrap="square" lIns="0" tIns="0" rIns="0" bIns="0" rtlCol="0">
            <a:spAutoFit/>
          </a:bodyPr>
          <a:lstStyle/>
          <a:p>
            <a:r>
              <a:rPr lang="en-GB" sz="1400" dirty="0"/>
              <a:t>A)</a:t>
            </a:r>
            <a:endParaRPr lang="en-GB" dirty="0"/>
          </a:p>
        </p:txBody>
      </p:sp>
      <p:sp>
        <p:nvSpPr>
          <p:cNvPr id="3" name="TextBox 2">
            <a:extLst>
              <a:ext uri="{FF2B5EF4-FFF2-40B4-BE49-F238E27FC236}">
                <a16:creationId xmlns:a16="http://schemas.microsoft.com/office/drawing/2014/main" id="{C201CDAA-895F-FE91-9EF7-1DAEC5C4AD8B}"/>
              </a:ext>
            </a:extLst>
          </p:cNvPr>
          <p:cNvSpPr txBox="1"/>
          <p:nvPr/>
        </p:nvSpPr>
        <p:spPr>
          <a:xfrm>
            <a:off x="24597118" y="8642851"/>
            <a:ext cx="241300" cy="215444"/>
          </a:xfrm>
          <a:prstGeom prst="rect">
            <a:avLst/>
          </a:prstGeom>
          <a:noFill/>
        </p:spPr>
        <p:txBody>
          <a:bodyPr wrap="square" lIns="0" tIns="0" rIns="0" bIns="0" rtlCol="0">
            <a:spAutoFit/>
          </a:bodyPr>
          <a:lstStyle/>
          <a:p>
            <a:r>
              <a:rPr lang="en-GB" sz="1400" dirty="0"/>
              <a:t>B)</a:t>
            </a:r>
            <a:endParaRPr lang="en-GB" dirty="0"/>
          </a:p>
        </p:txBody>
      </p:sp>
      <p:sp>
        <p:nvSpPr>
          <p:cNvPr id="5" name="TextBox 4">
            <a:extLst>
              <a:ext uri="{FF2B5EF4-FFF2-40B4-BE49-F238E27FC236}">
                <a16:creationId xmlns:a16="http://schemas.microsoft.com/office/drawing/2014/main" id="{11507E49-200A-961F-37FA-27A878CE46F5}"/>
              </a:ext>
            </a:extLst>
          </p:cNvPr>
          <p:cNvSpPr txBox="1"/>
          <p:nvPr/>
        </p:nvSpPr>
        <p:spPr>
          <a:xfrm>
            <a:off x="30080451" y="8720826"/>
            <a:ext cx="241300" cy="215444"/>
          </a:xfrm>
          <a:prstGeom prst="rect">
            <a:avLst/>
          </a:prstGeom>
          <a:noFill/>
        </p:spPr>
        <p:txBody>
          <a:bodyPr wrap="square" lIns="0" tIns="0" rIns="0" bIns="0" rtlCol="0">
            <a:spAutoFit/>
          </a:bodyPr>
          <a:lstStyle/>
          <a:p>
            <a:r>
              <a:rPr lang="en-GB" sz="1400" dirty="0"/>
              <a:t>A)</a:t>
            </a:r>
            <a:endParaRPr lang="en-GB" dirty="0"/>
          </a:p>
        </p:txBody>
      </p:sp>
      <p:sp>
        <p:nvSpPr>
          <p:cNvPr id="8" name="TextBox 7">
            <a:extLst>
              <a:ext uri="{FF2B5EF4-FFF2-40B4-BE49-F238E27FC236}">
                <a16:creationId xmlns:a16="http://schemas.microsoft.com/office/drawing/2014/main" id="{CDB69EA7-F1B4-5ED7-34B7-D4F8E71AC14B}"/>
              </a:ext>
            </a:extLst>
          </p:cNvPr>
          <p:cNvSpPr txBox="1"/>
          <p:nvPr/>
        </p:nvSpPr>
        <p:spPr>
          <a:xfrm>
            <a:off x="33814628" y="8523832"/>
            <a:ext cx="241300" cy="215444"/>
          </a:xfrm>
          <a:prstGeom prst="rect">
            <a:avLst/>
          </a:prstGeom>
          <a:noFill/>
        </p:spPr>
        <p:txBody>
          <a:bodyPr wrap="square" lIns="0" tIns="0" rIns="0" bIns="0" rtlCol="0">
            <a:spAutoFit/>
          </a:bodyPr>
          <a:lstStyle/>
          <a:p>
            <a:r>
              <a:rPr lang="en-GB" sz="1400" dirty="0"/>
              <a:t>B)</a:t>
            </a:r>
            <a:endParaRPr lang="en-GB" dirty="0"/>
          </a:p>
        </p:txBody>
      </p:sp>
    </p:spTree>
    <p:extLst>
      <p:ext uri="{BB962C8B-B14F-4D97-AF65-F5344CB8AC3E}">
        <p14:creationId xmlns:p14="http://schemas.microsoft.com/office/powerpoint/2010/main" val="2984708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11435B34-10F6-46EE-8E07-03D4222C1910}"/>
</file>

<file path=customXml/itemProps2.xml><?xml version="1.0" encoding="utf-8"?>
<ds:datastoreItem xmlns:ds="http://schemas.openxmlformats.org/officeDocument/2006/customXml" ds:itemID="{75BBCF96-2AC5-4CF3-8D42-E0782FA27798}"/>
</file>

<file path=customXml/itemProps3.xml><?xml version="1.0" encoding="utf-8"?>
<ds:datastoreItem xmlns:ds="http://schemas.openxmlformats.org/officeDocument/2006/customXml" ds:itemID="{F8216152-7CBE-49CC-A08F-A1302814422B}"/>
</file>

<file path=docProps/app.xml><?xml version="1.0" encoding="utf-8"?>
<Properties xmlns="http://schemas.openxmlformats.org/officeDocument/2006/extended-properties" xmlns:vt="http://schemas.openxmlformats.org/officeDocument/2006/docPropsVTypes">
  <Template>Office Theme 2013 - 2022</Template>
  <TotalTime>4989</TotalTime>
  <Words>1269</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 M Mousa</dc:creator>
  <cp:lastModifiedBy>Nada M Mousa</cp:lastModifiedBy>
  <cp:revision>1</cp:revision>
  <dcterms:created xsi:type="dcterms:W3CDTF">2022-03-22T11:01:05Z</dcterms:created>
  <dcterms:modified xsi:type="dcterms:W3CDTF">2023-03-10T07:57:51Z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